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3" r:id="rId5"/>
    <p:sldId id="274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72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nny Velien" initials="FV" lastIdx="1" clrIdx="0">
    <p:extLst>
      <p:ext uri="{19B8F6BF-5375-455C-9EA6-DF929625EA0E}">
        <p15:presenceInfo xmlns:p15="http://schemas.microsoft.com/office/powerpoint/2012/main" userId="b96706df7c2eb9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08T08:39:58.683" idx="1">
    <p:pos x="10" y="10"/>
    <p:text>Il y a sincèrement autant de femmes que d'hommes intéressées par un jeu vidéo pour apprendre à programmer en Arduino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7676F0-4D76-4882-8C05-7F918BBC6763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</dgm:pt>
    <dgm:pt modelId="{3704DF02-D571-4BF0-8FD4-87E73FAA467B}">
      <dgm:prSet phldrT="[Texte]"/>
      <dgm:spPr/>
      <dgm:t>
        <a:bodyPr/>
        <a:lstStyle/>
        <a:p>
          <a:r>
            <a:rPr lang="fr-FR" dirty="0"/>
            <a:t>Présentation du concept</a:t>
          </a:r>
        </a:p>
      </dgm:t>
    </dgm:pt>
    <dgm:pt modelId="{815180CB-F197-496A-931A-D21DF1E1AFA2}" type="parTrans" cxnId="{B3CF4D0C-B986-4755-AE31-9590E90B8483}">
      <dgm:prSet/>
      <dgm:spPr/>
      <dgm:t>
        <a:bodyPr/>
        <a:lstStyle/>
        <a:p>
          <a:endParaRPr lang="fr-FR"/>
        </a:p>
      </dgm:t>
    </dgm:pt>
    <dgm:pt modelId="{42E98C6D-B3D6-4D86-B1AA-BCAC14F64351}" type="sibTrans" cxnId="{B3CF4D0C-B986-4755-AE31-9590E90B8483}">
      <dgm:prSet/>
      <dgm:spPr/>
      <dgm:t>
        <a:bodyPr/>
        <a:lstStyle/>
        <a:p>
          <a:endParaRPr lang="fr-FR"/>
        </a:p>
      </dgm:t>
    </dgm:pt>
    <dgm:pt modelId="{3EB24457-F417-4B5D-96F8-3C41FD87B85D}">
      <dgm:prSet phldrT="[Texte]"/>
      <dgm:spPr/>
      <dgm:t>
        <a:bodyPr/>
        <a:lstStyle/>
        <a:p>
          <a:r>
            <a:rPr lang="fr-FR" dirty="0"/>
            <a:t>Diagramme des cas d’utilisation</a:t>
          </a:r>
        </a:p>
      </dgm:t>
    </dgm:pt>
    <dgm:pt modelId="{B0AEEB51-DEC6-4F01-9573-0594B2E83BF6}" type="parTrans" cxnId="{5A812DAE-7956-4806-B78F-7D2907CCF2E7}">
      <dgm:prSet/>
      <dgm:spPr/>
      <dgm:t>
        <a:bodyPr/>
        <a:lstStyle/>
        <a:p>
          <a:endParaRPr lang="fr-FR"/>
        </a:p>
      </dgm:t>
    </dgm:pt>
    <dgm:pt modelId="{0AD1B4F3-5628-4799-88D3-1706CFC81424}" type="sibTrans" cxnId="{5A812DAE-7956-4806-B78F-7D2907CCF2E7}">
      <dgm:prSet/>
      <dgm:spPr/>
      <dgm:t>
        <a:bodyPr/>
        <a:lstStyle/>
        <a:p>
          <a:endParaRPr lang="fr-FR"/>
        </a:p>
      </dgm:t>
    </dgm:pt>
    <dgm:pt modelId="{E443E0CC-399E-43CE-BB7B-FC4F15E3AB5E}">
      <dgm:prSet phldrT="[Texte]"/>
      <dgm:spPr/>
      <dgm:t>
        <a:bodyPr/>
        <a:lstStyle/>
        <a:p>
          <a:r>
            <a:rPr lang="fr-FR" dirty="0"/>
            <a:t>Etude de marché</a:t>
          </a:r>
        </a:p>
      </dgm:t>
    </dgm:pt>
    <dgm:pt modelId="{F0DBEB4E-D19D-4F8D-B7D8-8261677AFBB4}" type="parTrans" cxnId="{FA359BE2-1528-4862-8557-3BB73AFBD06B}">
      <dgm:prSet/>
      <dgm:spPr/>
      <dgm:t>
        <a:bodyPr/>
        <a:lstStyle/>
        <a:p>
          <a:endParaRPr lang="fr-FR"/>
        </a:p>
      </dgm:t>
    </dgm:pt>
    <dgm:pt modelId="{523C3B4C-D1BD-40F4-950F-AC52188A947A}" type="sibTrans" cxnId="{FA359BE2-1528-4862-8557-3BB73AFBD06B}">
      <dgm:prSet/>
      <dgm:spPr/>
      <dgm:t>
        <a:bodyPr/>
        <a:lstStyle/>
        <a:p>
          <a:endParaRPr lang="fr-FR"/>
        </a:p>
      </dgm:t>
    </dgm:pt>
    <dgm:pt modelId="{F2D47B7D-8BDF-4F2F-A766-9F7F65FCE961}">
      <dgm:prSet phldrT="[Texte]"/>
      <dgm:spPr/>
      <dgm:t>
        <a:bodyPr/>
        <a:lstStyle/>
        <a:p>
          <a:r>
            <a:rPr lang="fr-FR" dirty="0"/>
            <a:t>Diagramme d’état</a:t>
          </a:r>
        </a:p>
      </dgm:t>
    </dgm:pt>
    <dgm:pt modelId="{F6C7F6E3-CF00-4235-93AA-EB27D762D8FE}" type="parTrans" cxnId="{BBFC22D0-DD61-4DA4-8B4F-77C806A8FA55}">
      <dgm:prSet/>
      <dgm:spPr/>
      <dgm:t>
        <a:bodyPr/>
        <a:lstStyle/>
        <a:p>
          <a:endParaRPr lang="fr-FR"/>
        </a:p>
      </dgm:t>
    </dgm:pt>
    <dgm:pt modelId="{388FB196-B34D-4000-B344-9EA7701D63FA}" type="sibTrans" cxnId="{BBFC22D0-DD61-4DA4-8B4F-77C806A8FA55}">
      <dgm:prSet/>
      <dgm:spPr/>
      <dgm:t>
        <a:bodyPr/>
        <a:lstStyle/>
        <a:p>
          <a:endParaRPr lang="fr-FR"/>
        </a:p>
      </dgm:t>
    </dgm:pt>
    <dgm:pt modelId="{6F9F8D15-2460-4905-AF08-D50C0B13DE05}">
      <dgm:prSet phldrT="[Texte]"/>
      <dgm:spPr/>
      <dgm:t>
        <a:bodyPr/>
        <a:lstStyle/>
        <a:p>
          <a:r>
            <a:rPr lang="fr-FR" dirty="0"/>
            <a:t>Les maquettes</a:t>
          </a:r>
        </a:p>
      </dgm:t>
    </dgm:pt>
    <dgm:pt modelId="{2FCF4C6E-8C2E-410C-9C70-3657DABE7626}" type="parTrans" cxnId="{8B34F81C-A7F1-477B-89C9-DDD37AAF8C32}">
      <dgm:prSet/>
      <dgm:spPr/>
      <dgm:t>
        <a:bodyPr/>
        <a:lstStyle/>
        <a:p>
          <a:endParaRPr lang="fr-FR"/>
        </a:p>
      </dgm:t>
    </dgm:pt>
    <dgm:pt modelId="{E71B7482-A280-4D9C-89CB-C0CE194C41DB}" type="sibTrans" cxnId="{8B34F81C-A7F1-477B-89C9-DDD37AAF8C32}">
      <dgm:prSet/>
      <dgm:spPr/>
      <dgm:t>
        <a:bodyPr/>
        <a:lstStyle/>
        <a:p>
          <a:endParaRPr lang="fr-FR"/>
        </a:p>
      </dgm:t>
    </dgm:pt>
    <dgm:pt modelId="{9AC0F8FC-69FF-4BFE-9D08-C20B2677DB86}">
      <dgm:prSet phldrT="[Texte]"/>
      <dgm:spPr/>
      <dgm:t>
        <a:bodyPr/>
        <a:lstStyle/>
        <a:p>
          <a:r>
            <a:rPr lang="fr-FR" dirty="0"/>
            <a:t>Répartition des tâches</a:t>
          </a:r>
        </a:p>
      </dgm:t>
    </dgm:pt>
    <dgm:pt modelId="{A7DF10B9-0FCC-436F-ABD9-BEE8F2799028}" type="parTrans" cxnId="{F2FD4354-45BE-4E63-A0B2-DCE3E7815014}">
      <dgm:prSet/>
      <dgm:spPr/>
      <dgm:t>
        <a:bodyPr/>
        <a:lstStyle/>
        <a:p>
          <a:endParaRPr lang="fr-FR"/>
        </a:p>
      </dgm:t>
    </dgm:pt>
    <dgm:pt modelId="{745B4501-816D-4F4F-BA5C-725183FBA3A4}" type="sibTrans" cxnId="{F2FD4354-45BE-4E63-A0B2-DCE3E7815014}">
      <dgm:prSet/>
      <dgm:spPr/>
      <dgm:t>
        <a:bodyPr/>
        <a:lstStyle/>
        <a:p>
          <a:endParaRPr lang="fr-FR"/>
        </a:p>
      </dgm:t>
    </dgm:pt>
    <dgm:pt modelId="{D59EB72C-D12F-4B37-BE08-00781793C997}">
      <dgm:prSet phldrT="[Texte]"/>
      <dgm:spPr/>
      <dgm:t>
        <a:bodyPr/>
        <a:lstStyle/>
        <a:p>
          <a:r>
            <a:rPr lang="fr-FR" dirty="0"/>
            <a:t>Matériels nécessaires</a:t>
          </a:r>
        </a:p>
      </dgm:t>
    </dgm:pt>
    <dgm:pt modelId="{D2D3BC28-50C2-4692-B183-1AEC5F76391D}" type="parTrans" cxnId="{E0B72A79-D551-4F03-AD7E-E94E83C5A341}">
      <dgm:prSet/>
      <dgm:spPr/>
      <dgm:t>
        <a:bodyPr/>
        <a:lstStyle/>
        <a:p>
          <a:endParaRPr lang="fr-FR"/>
        </a:p>
      </dgm:t>
    </dgm:pt>
    <dgm:pt modelId="{6590D27B-9A15-42D6-8140-38F5C931D87F}" type="sibTrans" cxnId="{E0B72A79-D551-4F03-AD7E-E94E83C5A341}">
      <dgm:prSet/>
      <dgm:spPr/>
      <dgm:t>
        <a:bodyPr/>
        <a:lstStyle/>
        <a:p>
          <a:endParaRPr lang="fr-FR"/>
        </a:p>
      </dgm:t>
    </dgm:pt>
    <dgm:pt modelId="{F0C99BDC-CCA8-4530-BC1F-1C8FD249BD21}">
      <dgm:prSet phldrT="[Texte]"/>
      <dgm:spPr/>
      <dgm:t>
        <a:bodyPr/>
        <a:lstStyle/>
        <a:p>
          <a:r>
            <a:rPr lang="fr-FR" dirty="0"/>
            <a:t>Notre mode de fonctionnement</a:t>
          </a:r>
        </a:p>
      </dgm:t>
    </dgm:pt>
    <dgm:pt modelId="{11A75260-7059-4E30-9E04-78743DFF2463}" type="parTrans" cxnId="{4AB02308-EEC0-4BAA-B710-1A9C26A84CF1}">
      <dgm:prSet/>
      <dgm:spPr/>
      <dgm:t>
        <a:bodyPr/>
        <a:lstStyle/>
        <a:p>
          <a:endParaRPr lang="fr-FR"/>
        </a:p>
      </dgm:t>
    </dgm:pt>
    <dgm:pt modelId="{3F538602-75A8-4869-89DD-F01C7668D10C}" type="sibTrans" cxnId="{4AB02308-EEC0-4BAA-B710-1A9C26A84CF1}">
      <dgm:prSet/>
      <dgm:spPr/>
      <dgm:t>
        <a:bodyPr/>
        <a:lstStyle/>
        <a:p>
          <a:endParaRPr lang="fr-FR"/>
        </a:p>
      </dgm:t>
    </dgm:pt>
    <dgm:pt modelId="{7BAFC1AB-2FFE-4DB7-9F5E-DB836C6EBF53}">
      <dgm:prSet phldrT="[Texte]"/>
      <dgm:spPr/>
      <dgm:t>
        <a:bodyPr/>
        <a:lstStyle/>
        <a:p>
          <a:r>
            <a:rPr lang="fr-FR" dirty="0"/>
            <a:t>Première liaison entre </a:t>
          </a:r>
          <a:r>
            <a:rPr lang="fr-FR" dirty="0" err="1"/>
            <a:t>Arduino</a:t>
          </a:r>
          <a:r>
            <a:rPr lang="fr-FR" dirty="0"/>
            <a:t> et Java</a:t>
          </a:r>
        </a:p>
      </dgm:t>
    </dgm:pt>
    <dgm:pt modelId="{77D0A98B-CDF2-4C4D-A192-813997F3957F}" type="parTrans" cxnId="{C16CDC2B-CDAE-4657-94DE-66144563AC8E}">
      <dgm:prSet/>
      <dgm:spPr/>
      <dgm:t>
        <a:bodyPr/>
        <a:lstStyle/>
        <a:p>
          <a:endParaRPr lang="fr-FR"/>
        </a:p>
      </dgm:t>
    </dgm:pt>
    <dgm:pt modelId="{60B9F735-1EC6-4876-8348-987494BC3C3A}" type="sibTrans" cxnId="{C16CDC2B-CDAE-4657-94DE-66144563AC8E}">
      <dgm:prSet/>
      <dgm:spPr/>
      <dgm:t>
        <a:bodyPr/>
        <a:lstStyle/>
        <a:p>
          <a:endParaRPr lang="fr-FR"/>
        </a:p>
      </dgm:t>
    </dgm:pt>
    <dgm:pt modelId="{06DA0E75-5F7C-4F2A-B729-E8270BAA9F33}">
      <dgm:prSet phldrT="[Texte]"/>
      <dgm:spPr/>
      <dgm:t>
        <a:bodyPr/>
        <a:lstStyle/>
        <a:p>
          <a:r>
            <a:rPr lang="fr-FR" dirty="0"/>
            <a:t>Choix de la technologie Java</a:t>
          </a:r>
        </a:p>
      </dgm:t>
    </dgm:pt>
    <dgm:pt modelId="{D1B1DDEC-B8DB-482B-B427-2D0EFDFCEE8A}" type="parTrans" cxnId="{FA34FF44-D6D7-4BA1-BBCF-E4A501405A94}">
      <dgm:prSet/>
      <dgm:spPr/>
      <dgm:t>
        <a:bodyPr/>
        <a:lstStyle/>
        <a:p>
          <a:endParaRPr lang="fr-FR"/>
        </a:p>
      </dgm:t>
    </dgm:pt>
    <dgm:pt modelId="{4DDE195C-BA81-4AA2-86E7-142F3251604B}" type="sibTrans" cxnId="{FA34FF44-D6D7-4BA1-BBCF-E4A501405A94}">
      <dgm:prSet/>
      <dgm:spPr/>
      <dgm:t>
        <a:bodyPr/>
        <a:lstStyle/>
        <a:p>
          <a:endParaRPr lang="fr-FR"/>
        </a:p>
      </dgm:t>
    </dgm:pt>
    <dgm:pt modelId="{76D69ED5-0AE8-4517-910B-D3A2921FFCEF}">
      <dgm:prSet phldrT="[Texte]"/>
      <dgm:spPr/>
      <dgm:t>
        <a:bodyPr/>
        <a:lstStyle/>
        <a:p>
          <a:r>
            <a:rPr lang="fr-FR" dirty="0"/>
            <a:t>Objectifs du jeu</a:t>
          </a:r>
        </a:p>
      </dgm:t>
    </dgm:pt>
    <dgm:pt modelId="{0163B501-7722-45B6-ACE9-A628FF9FA856}" type="parTrans" cxnId="{491171BA-7930-4840-A47A-A8A606D4DAA1}">
      <dgm:prSet/>
      <dgm:spPr/>
      <dgm:t>
        <a:bodyPr/>
        <a:lstStyle/>
        <a:p>
          <a:endParaRPr lang="fr-FR"/>
        </a:p>
      </dgm:t>
    </dgm:pt>
    <dgm:pt modelId="{6DB33E44-98C2-411A-B6BF-7A92E2A689DC}" type="sibTrans" cxnId="{491171BA-7930-4840-A47A-A8A606D4DAA1}">
      <dgm:prSet/>
      <dgm:spPr/>
      <dgm:t>
        <a:bodyPr/>
        <a:lstStyle/>
        <a:p>
          <a:endParaRPr lang="fr-FR"/>
        </a:p>
      </dgm:t>
    </dgm:pt>
    <dgm:pt modelId="{30735D60-D1F1-4805-A048-93689646020F}">
      <dgm:prSet phldrT="[Texte]"/>
      <dgm:spPr/>
      <dgm:t>
        <a:bodyPr/>
        <a:lstStyle/>
        <a:p>
          <a:r>
            <a:rPr lang="fr-FR" dirty="0"/>
            <a:t>Description des caractéristiques du jeu</a:t>
          </a:r>
        </a:p>
      </dgm:t>
    </dgm:pt>
    <dgm:pt modelId="{40542A37-BBCA-4A1F-A828-91DC1B6C7127}" type="parTrans" cxnId="{E9107869-9ADA-4732-93FB-3162A6A5ACD1}">
      <dgm:prSet/>
      <dgm:spPr/>
      <dgm:t>
        <a:bodyPr/>
        <a:lstStyle/>
        <a:p>
          <a:endParaRPr lang="fr-FR"/>
        </a:p>
      </dgm:t>
    </dgm:pt>
    <dgm:pt modelId="{2FB68F21-C509-4266-B911-FBFA2D5E5FE4}" type="sibTrans" cxnId="{E9107869-9ADA-4732-93FB-3162A6A5ACD1}">
      <dgm:prSet/>
      <dgm:spPr/>
      <dgm:t>
        <a:bodyPr/>
        <a:lstStyle/>
        <a:p>
          <a:endParaRPr lang="fr-FR"/>
        </a:p>
      </dgm:t>
    </dgm:pt>
    <dgm:pt modelId="{CE7AAC67-BC41-4C44-AC16-AE73B186EC47}" type="pres">
      <dgm:prSet presAssocID="{517676F0-4D76-4882-8C05-7F918BBC6763}" presName="linearFlow" presStyleCnt="0">
        <dgm:presLayoutVars>
          <dgm:dir/>
          <dgm:resizeHandles val="exact"/>
        </dgm:presLayoutVars>
      </dgm:prSet>
      <dgm:spPr/>
    </dgm:pt>
    <dgm:pt modelId="{2242CD2B-6F49-4AA2-ABF5-2215F109EDE6}" type="pres">
      <dgm:prSet presAssocID="{3704DF02-D571-4BF0-8FD4-87E73FAA467B}" presName="composite" presStyleCnt="0"/>
      <dgm:spPr/>
    </dgm:pt>
    <dgm:pt modelId="{B180D815-CB10-47C8-B32B-9CD0B9BE2570}" type="pres">
      <dgm:prSet presAssocID="{3704DF02-D571-4BF0-8FD4-87E73FAA467B}" presName="imgShp" presStyleLbl="fgImgPlace1" presStyleIdx="0" presStyleCnt="12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129615-8406-4A10-BA45-3BBB08CF2395}" type="pres">
      <dgm:prSet presAssocID="{3704DF02-D571-4BF0-8FD4-87E73FAA467B}" presName="txShp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836A65-BDC6-407E-8DEB-AAC422A543A8}" type="pres">
      <dgm:prSet presAssocID="{42E98C6D-B3D6-4D86-B1AA-BCAC14F64351}" presName="spacing" presStyleCnt="0"/>
      <dgm:spPr/>
    </dgm:pt>
    <dgm:pt modelId="{A707EE64-6602-4150-9D39-F889F1E56C6A}" type="pres">
      <dgm:prSet presAssocID="{76D69ED5-0AE8-4517-910B-D3A2921FFCEF}" presName="composite" presStyleCnt="0"/>
      <dgm:spPr/>
    </dgm:pt>
    <dgm:pt modelId="{D6E1C213-167E-460C-AA63-5939C6BCED7B}" type="pres">
      <dgm:prSet presAssocID="{76D69ED5-0AE8-4517-910B-D3A2921FFCEF}" presName="imgShp" presStyleLbl="fgImgPlace1" presStyleIdx="1" presStyleCnt="12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8B1478FB-4126-44C0-BDE5-9EEBFFABC6D1}" type="pres">
      <dgm:prSet presAssocID="{76D69ED5-0AE8-4517-910B-D3A2921FFCEF}" presName="txShp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766526-B281-4AD9-B643-00A72D9699B4}" type="pres">
      <dgm:prSet presAssocID="{6DB33E44-98C2-411A-B6BF-7A92E2A689DC}" presName="spacing" presStyleCnt="0"/>
      <dgm:spPr/>
    </dgm:pt>
    <dgm:pt modelId="{A4B63239-DBEE-42AD-B4A3-091223E4C468}" type="pres">
      <dgm:prSet presAssocID="{30735D60-D1F1-4805-A048-93689646020F}" presName="composite" presStyleCnt="0"/>
      <dgm:spPr/>
    </dgm:pt>
    <dgm:pt modelId="{AE55564B-AFDB-4215-85CD-0547AF32E8C2}" type="pres">
      <dgm:prSet presAssocID="{30735D60-D1F1-4805-A048-93689646020F}" presName="imgShp" presStyleLbl="fgImgPlace1" presStyleIdx="2" presStyleCnt="12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EC520B71-10B3-441D-9F02-A76B83CD270B}" type="pres">
      <dgm:prSet presAssocID="{30735D60-D1F1-4805-A048-93689646020F}" presName="txShp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67CCD6-8771-4521-A9BE-72F60AC5B056}" type="pres">
      <dgm:prSet presAssocID="{2FB68F21-C509-4266-B911-FBFA2D5E5FE4}" presName="spacing" presStyleCnt="0"/>
      <dgm:spPr/>
    </dgm:pt>
    <dgm:pt modelId="{D8324D5D-EB71-435D-B3BC-58B15C161CD7}" type="pres">
      <dgm:prSet presAssocID="{3EB24457-F417-4B5D-96F8-3C41FD87B85D}" presName="composite" presStyleCnt="0"/>
      <dgm:spPr/>
    </dgm:pt>
    <dgm:pt modelId="{D73C7C92-0A60-46E5-AB23-D9782FE38F6A}" type="pres">
      <dgm:prSet presAssocID="{3EB24457-F417-4B5D-96F8-3C41FD87B85D}" presName="imgShp" presStyleLbl="fgImgPlace1" presStyleIdx="3" presStyleCnt="12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1A280CCC-8F43-4561-8A87-BBB9B41712B1}" type="pres">
      <dgm:prSet presAssocID="{3EB24457-F417-4B5D-96F8-3C41FD87B85D}" presName="txShp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27AFD9E-6976-4CCF-9104-DCAE5588D1BB}" type="pres">
      <dgm:prSet presAssocID="{0AD1B4F3-5628-4799-88D3-1706CFC81424}" presName="spacing" presStyleCnt="0"/>
      <dgm:spPr/>
    </dgm:pt>
    <dgm:pt modelId="{F79C844D-117B-444A-84FF-148B671C0391}" type="pres">
      <dgm:prSet presAssocID="{E443E0CC-399E-43CE-BB7B-FC4F15E3AB5E}" presName="composite" presStyleCnt="0"/>
      <dgm:spPr/>
    </dgm:pt>
    <dgm:pt modelId="{1C65644D-D8EF-4A2E-8167-89AC3EAD7C2D}" type="pres">
      <dgm:prSet presAssocID="{E443E0CC-399E-43CE-BB7B-FC4F15E3AB5E}" presName="imgShp" presStyleLbl="fgImgPlace1" presStyleIdx="4" presStyleCnt="12"/>
      <dgm:spPr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E5C7AF33-AD7F-4103-AEE4-B1A9C1C069E5}" type="pres">
      <dgm:prSet presAssocID="{E443E0CC-399E-43CE-BB7B-FC4F15E3AB5E}" presName="txShp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81F7AD-CEFE-4637-8559-17D78954D948}" type="pres">
      <dgm:prSet presAssocID="{523C3B4C-D1BD-40F4-950F-AC52188A947A}" presName="spacing" presStyleCnt="0"/>
      <dgm:spPr/>
    </dgm:pt>
    <dgm:pt modelId="{1D546E47-F67C-4F41-8394-82F22CBBF2D4}" type="pres">
      <dgm:prSet presAssocID="{F2D47B7D-8BDF-4F2F-A766-9F7F65FCE961}" presName="composite" presStyleCnt="0"/>
      <dgm:spPr/>
    </dgm:pt>
    <dgm:pt modelId="{136C0185-60D1-4126-BDF6-2F4EB4C0A4CF}" type="pres">
      <dgm:prSet presAssocID="{F2D47B7D-8BDF-4F2F-A766-9F7F65FCE961}" presName="imgShp" presStyleLbl="fgImgPlace1" presStyleIdx="5" presStyleCnt="12"/>
      <dgm:spPr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</dgm:spPr>
    </dgm:pt>
    <dgm:pt modelId="{5F290A53-BE0F-4790-B247-92D4F882CF8C}" type="pres">
      <dgm:prSet presAssocID="{F2D47B7D-8BDF-4F2F-A766-9F7F65FCE961}" presName="txShp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7D0D28-9694-4B7B-80BC-56B3D60C3110}" type="pres">
      <dgm:prSet presAssocID="{388FB196-B34D-4000-B344-9EA7701D63FA}" presName="spacing" presStyleCnt="0"/>
      <dgm:spPr/>
    </dgm:pt>
    <dgm:pt modelId="{8AB75DF6-B983-4CC9-8984-A71BD1BE974D}" type="pres">
      <dgm:prSet presAssocID="{6F9F8D15-2460-4905-AF08-D50C0B13DE05}" presName="composite" presStyleCnt="0"/>
      <dgm:spPr/>
    </dgm:pt>
    <dgm:pt modelId="{16F46547-51BA-45F0-935B-177E58A4229A}" type="pres">
      <dgm:prSet presAssocID="{6F9F8D15-2460-4905-AF08-D50C0B13DE05}" presName="imgShp" presStyleLbl="fgImgPlace1" presStyleIdx="6" presStyleCnt="12"/>
      <dgm:spPr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6E4AA452-A86B-491D-AEFF-FF9EB9A3776B}" type="pres">
      <dgm:prSet presAssocID="{6F9F8D15-2460-4905-AF08-D50C0B13DE05}" presName="txShp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C84A35D-E66A-4D15-BE65-270376DF9322}" type="pres">
      <dgm:prSet presAssocID="{E71B7482-A280-4D9C-89CB-C0CE194C41DB}" presName="spacing" presStyleCnt="0"/>
      <dgm:spPr/>
    </dgm:pt>
    <dgm:pt modelId="{9BD7BC74-DFBE-4CC6-B331-934FCC9E90B0}" type="pres">
      <dgm:prSet presAssocID="{9AC0F8FC-69FF-4BFE-9D08-C20B2677DB86}" presName="composite" presStyleCnt="0"/>
      <dgm:spPr/>
    </dgm:pt>
    <dgm:pt modelId="{E822F2A8-C59A-45BF-B0CB-3508F19EC5BF}" type="pres">
      <dgm:prSet presAssocID="{9AC0F8FC-69FF-4BFE-9D08-C20B2677DB86}" presName="imgShp" presStyleLbl="fgImgPlace1" presStyleIdx="7" presStyleCnt="12"/>
      <dgm:spPr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4F806FCB-3537-461F-A800-594F3D842D2A}" type="pres">
      <dgm:prSet presAssocID="{9AC0F8FC-69FF-4BFE-9D08-C20B2677DB86}" presName="txShp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9D0BBD-C187-4B03-B01A-48914C42E9B2}" type="pres">
      <dgm:prSet presAssocID="{745B4501-816D-4F4F-BA5C-725183FBA3A4}" presName="spacing" presStyleCnt="0"/>
      <dgm:spPr/>
    </dgm:pt>
    <dgm:pt modelId="{5445C184-D165-495C-85F3-AA4E07EFE47A}" type="pres">
      <dgm:prSet presAssocID="{D59EB72C-D12F-4B37-BE08-00781793C997}" presName="composite" presStyleCnt="0"/>
      <dgm:spPr/>
    </dgm:pt>
    <dgm:pt modelId="{54038919-93E4-4BB9-87F1-1AE82C587726}" type="pres">
      <dgm:prSet presAssocID="{D59EB72C-D12F-4B37-BE08-00781793C997}" presName="imgShp" presStyleLbl="fgImgPlace1" presStyleIdx="8" presStyleCnt="12"/>
      <dgm:spPr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DB93A03D-4F75-4207-8CBA-ABB7F54E572E}" type="pres">
      <dgm:prSet presAssocID="{D59EB72C-D12F-4B37-BE08-00781793C997}" presName="txShp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7CB223-5587-46A5-A666-9C19DA2480DC}" type="pres">
      <dgm:prSet presAssocID="{6590D27B-9A15-42D6-8140-38F5C931D87F}" presName="spacing" presStyleCnt="0"/>
      <dgm:spPr/>
    </dgm:pt>
    <dgm:pt modelId="{302ADBD6-B8D8-40C8-A07C-F5ADB929A716}" type="pres">
      <dgm:prSet presAssocID="{F0C99BDC-CCA8-4530-BC1F-1C8FD249BD21}" presName="composite" presStyleCnt="0"/>
      <dgm:spPr/>
    </dgm:pt>
    <dgm:pt modelId="{205245F4-C73D-4CD2-9DC8-7DAAE0F213EF}" type="pres">
      <dgm:prSet presAssocID="{F0C99BDC-CCA8-4530-BC1F-1C8FD249BD21}" presName="imgShp" presStyleLbl="fgImgPlace1" presStyleIdx="9" presStyleCnt="12"/>
      <dgm:spPr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3DAA865-48F3-4CBF-BF23-B6B2DE0F51D0}" type="pres">
      <dgm:prSet presAssocID="{F0C99BDC-CCA8-4530-BC1F-1C8FD249BD21}" presName="txShp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9ECC1F-C85E-423C-BF98-A487E854F7FC}" type="pres">
      <dgm:prSet presAssocID="{3F538602-75A8-4869-89DD-F01C7668D10C}" presName="spacing" presStyleCnt="0"/>
      <dgm:spPr/>
    </dgm:pt>
    <dgm:pt modelId="{7A299FCD-E1AA-483B-9196-31E6F6E514D1}" type="pres">
      <dgm:prSet presAssocID="{06DA0E75-5F7C-4F2A-B729-E8270BAA9F33}" presName="composite" presStyleCnt="0"/>
      <dgm:spPr/>
    </dgm:pt>
    <dgm:pt modelId="{E47C38FB-4CAD-4841-AB80-E6C8B52B7722}" type="pres">
      <dgm:prSet presAssocID="{06DA0E75-5F7C-4F2A-B729-E8270BAA9F33}" presName="imgShp" presStyleLbl="fgImgPlace1" presStyleIdx="10" presStyleCnt="12"/>
      <dgm:spPr>
        <a:blipFill>
          <a:blip xmlns:r="http://schemas.openxmlformats.org/officeDocument/2006/relationships" r:embed="rId1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FCB489D-88E9-4DD0-A150-CFF1E38729CC}" type="pres">
      <dgm:prSet presAssocID="{06DA0E75-5F7C-4F2A-B729-E8270BAA9F33}" presName="txShp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3C6C58-F5C3-4359-BA88-5DCB14D1D123}" type="pres">
      <dgm:prSet presAssocID="{4DDE195C-BA81-4AA2-86E7-142F3251604B}" presName="spacing" presStyleCnt="0"/>
      <dgm:spPr/>
    </dgm:pt>
    <dgm:pt modelId="{A8E29274-47DB-4D48-BEE5-E8B147C3B4E8}" type="pres">
      <dgm:prSet presAssocID="{7BAFC1AB-2FFE-4DB7-9F5E-DB836C6EBF53}" presName="composite" presStyleCnt="0"/>
      <dgm:spPr/>
    </dgm:pt>
    <dgm:pt modelId="{5AB02AA8-1792-49AF-B0F3-45C4446720C0}" type="pres">
      <dgm:prSet presAssocID="{7BAFC1AB-2FFE-4DB7-9F5E-DB836C6EBF53}" presName="imgShp" presStyleLbl="fgImgPlace1" presStyleIdx="11" presStyleCnt="12"/>
      <dgm:spPr>
        <a:blipFill>
          <a:blip xmlns:r="http://schemas.openxmlformats.org/officeDocument/2006/relationships" r:embed="rId1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3C2E01F5-8E16-40A6-9D10-7846D6047AA7}" type="pres">
      <dgm:prSet presAssocID="{7BAFC1AB-2FFE-4DB7-9F5E-DB836C6EBF53}" presName="txShp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16CDC2B-CDAE-4657-94DE-66144563AC8E}" srcId="{517676F0-4D76-4882-8C05-7F918BBC6763}" destId="{7BAFC1AB-2FFE-4DB7-9F5E-DB836C6EBF53}" srcOrd="11" destOrd="0" parTransId="{77D0A98B-CDF2-4C4D-A192-813997F3957F}" sibTransId="{60B9F735-1EC6-4876-8348-987494BC3C3A}"/>
    <dgm:cxn modelId="{86E27366-BC9C-4355-9082-72845B055D23}" type="presOf" srcId="{E443E0CC-399E-43CE-BB7B-FC4F15E3AB5E}" destId="{E5C7AF33-AD7F-4103-AEE4-B1A9C1C069E5}" srcOrd="0" destOrd="0" presId="urn:microsoft.com/office/officeart/2005/8/layout/vList3"/>
    <dgm:cxn modelId="{F2FD4354-45BE-4E63-A0B2-DCE3E7815014}" srcId="{517676F0-4D76-4882-8C05-7F918BBC6763}" destId="{9AC0F8FC-69FF-4BFE-9D08-C20B2677DB86}" srcOrd="7" destOrd="0" parTransId="{A7DF10B9-0FCC-436F-ABD9-BEE8F2799028}" sibTransId="{745B4501-816D-4F4F-BA5C-725183FBA3A4}"/>
    <dgm:cxn modelId="{7ABF1FBB-276F-4E82-8D95-6F55C1F65F41}" type="presOf" srcId="{06DA0E75-5F7C-4F2A-B729-E8270BAA9F33}" destId="{CFCB489D-88E9-4DD0-A150-CFF1E38729CC}" srcOrd="0" destOrd="0" presId="urn:microsoft.com/office/officeart/2005/8/layout/vList3"/>
    <dgm:cxn modelId="{E9107869-9ADA-4732-93FB-3162A6A5ACD1}" srcId="{517676F0-4D76-4882-8C05-7F918BBC6763}" destId="{30735D60-D1F1-4805-A048-93689646020F}" srcOrd="2" destOrd="0" parTransId="{40542A37-BBCA-4A1F-A828-91DC1B6C7127}" sibTransId="{2FB68F21-C509-4266-B911-FBFA2D5E5FE4}"/>
    <dgm:cxn modelId="{4AB02308-EEC0-4BAA-B710-1A9C26A84CF1}" srcId="{517676F0-4D76-4882-8C05-7F918BBC6763}" destId="{F0C99BDC-CCA8-4530-BC1F-1C8FD249BD21}" srcOrd="9" destOrd="0" parTransId="{11A75260-7059-4E30-9E04-78743DFF2463}" sibTransId="{3F538602-75A8-4869-89DD-F01C7668D10C}"/>
    <dgm:cxn modelId="{8CD53A39-3AD1-4C46-87CC-C741DA39FD5C}" type="presOf" srcId="{3704DF02-D571-4BF0-8FD4-87E73FAA467B}" destId="{2E129615-8406-4A10-BA45-3BBB08CF2395}" srcOrd="0" destOrd="0" presId="urn:microsoft.com/office/officeart/2005/8/layout/vList3"/>
    <dgm:cxn modelId="{8B34F81C-A7F1-477B-89C9-DDD37AAF8C32}" srcId="{517676F0-4D76-4882-8C05-7F918BBC6763}" destId="{6F9F8D15-2460-4905-AF08-D50C0B13DE05}" srcOrd="6" destOrd="0" parTransId="{2FCF4C6E-8C2E-410C-9C70-3657DABE7626}" sibTransId="{E71B7482-A280-4D9C-89CB-C0CE194C41DB}"/>
    <dgm:cxn modelId="{06D35D56-F6FB-42AE-8568-E0BAEA1F951E}" type="presOf" srcId="{517676F0-4D76-4882-8C05-7F918BBC6763}" destId="{CE7AAC67-BC41-4C44-AC16-AE73B186EC47}" srcOrd="0" destOrd="0" presId="urn:microsoft.com/office/officeart/2005/8/layout/vList3"/>
    <dgm:cxn modelId="{491171BA-7930-4840-A47A-A8A606D4DAA1}" srcId="{517676F0-4D76-4882-8C05-7F918BBC6763}" destId="{76D69ED5-0AE8-4517-910B-D3A2921FFCEF}" srcOrd="1" destOrd="0" parTransId="{0163B501-7722-45B6-ACE9-A628FF9FA856}" sibTransId="{6DB33E44-98C2-411A-B6BF-7A92E2A689DC}"/>
    <dgm:cxn modelId="{DECE5041-12E0-49C7-B8F0-2BE8BC0F90CA}" type="presOf" srcId="{D59EB72C-D12F-4B37-BE08-00781793C997}" destId="{DB93A03D-4F75-4207-8CBA-ABB7F54E572E}" srcOrd="0" destOrd="0" presId="urn:microsoft.com/office/officeart/2005/8/layout/vList3"/>
    <dgm:cxn modelId="{34DE5B25-0FF1-43B9-B6F8-77F5E321A409}" type="presOf" srcId="{3EB24457-F417-4B5D-96F8-3C41FD87B85D}" destId="{1A280CCC-8F43-4561-8A87-BBB9B41712B1}" srcOrd="0" destOrd="0" presId="urn:microsoft.com/office/officeart/2005/8/layout/vList3"/>
    <dgm:cxn modelId="{FA359BE2-1528-4862-8557-3BB73AFBD06B}" srcId="{517676F0-4D76-4882-8C05-7F918BBC6763}" destId="{E443E0CC-399E-43CE-BB7B-FC4F15E3AB5E}" srcOrd="4" destOrd="0" parTransId="{F0DBEB4E-D19D-4F8D-B7D8-8261677AFBB4}" sibTransId="{523C3B4C-D1BD-40F4-950F-AC52188A947A}"/>
    <dgm:cxn modelId="{92B0F4DD-441F-426A-AF99-1D0ECF5F8F02}" type="presOf" srcId="{30735D60-D1F1-4805-A048-93689646020F}" destId="{EC520B71-10B3-441D-9F02-A76B83CD270B}" srcOrd="0" destOrd="0" presId="urn:microsoft.com/office/officeart/2005/8/layout/vList3"/>
    <dgm:cxn modelId="{9993AAF5-2709-4E36-8F65-C83477181E75}" type="presOf" srcId="{6F9F8D15-2460-4905-AF08-D50C0B13DE05}" destId="{6E4AA452-A86B-491D-AEFF-FF9EB9A3776B}" srcOrd="0" destOrd="0" presId="urn:microsoft.com/office/officeart/2005/8/layout/vList3"/>
    <dgm:cxn modelId="{5A812DAE-7956-4806-B78F-7D2907CCF2E7}" srcId="{517676F0-4D76-4882-8C05-7F918BBC6763}" destId="{3EB24457-F417-4B5D-96F8-3C41FD87B85D}" srcOrd="3" destOrd="0" parTransId="{B0AEEB51-DEC6-4F01-9573-0594B2E83BF6}" sibTransId="{0AD1B4F3-5628-4799-88D3-1706CFC81424}"/>
    <dgm:cxn modelId="{69DB53F4-61DC-4BA2-904B-BA1C63361497}" type="presOf" srcId="{76D69ED5-0AE8-4517-910B-D3A2921FFCEF}" destId="{8B1478FB-4126-44C0-BDE5-9EEBFFABC6D1}" srcOrd="0" destOrd="0" presId="urn:microsoft.com/office/officeart/2005/8/layout/vList3"/>
    <dgm:cxn modelId="{B3CF4D0C-B986-4755-AE31-9590E90B8483}" srcId="{517676F0-4D76-4882-8C05-7F918BBC6763}" destId="{3704DF02-D571-4BF0-8FD4-87E73FAA467B}" srcOrd="0" destOrd="0" parTransId="{815180CB-F197-496A-931A-D21DF1E1AFA2}" sibTransId="{42E98C6D-B3D6-4D86-B1AA-BCAC14F64351}"/>
    <dgm:cxn modelId="{FA34FF44-D6D7-4BA1-BBCF-E4A501405A94}" srcId="{517676F0-4D76-4882-8C05-7F918BBC6763}" destId="{06DA0E75-5F7C-4F2A-B729-E8270BAA9F33}" srcOrd="10" destOrd="0" parTransId="{D1B1DDEC-B8DB-482B-B427-2D0EFDFCEE8A}" sibTransId="{4DDE195C-BA81-4AA2-86E7-142F3251604B}"/>
    <dgm:cxn modelId="{5F6CA199-FDA1-44B4-A391-774F3C46C579}" type="presOf" srcId="{F0C99BDC-CCA8-4530-BC1F-1C8FD249BD21}" destId="{23DAA865-48F3-4CBF-BF23-B6B2DE0F51D0}" srcOrd="0" destOrd="0" presId="urn:microsoft.com/office/officeart/2005/8/layout/vList3"/>
    <dgm:cxn modelId="{0EDA99B3-22E2-4C3F-8814-B6C82E764479}" type="presOf" srcId="{9AC0F8FC-69FF-4BFE-9D08-C20B2677DB86}" destId="{4F806FCB-3537-461F-A800-594F3D842D2A}" srcOrd="0" destOrd="0" presId="urn:microsoft.com/office/officeart/2005/8/layout/vList3"/>
    <dgm:cxn modelId="{E0B72A79-D551-4F03-AD7E-E94E83C5A341}" srcId="{517676F0-4D76-4882-8C05-7F918BBC6763}" destId="{D59EB72C-D12F-4B37-BE08-00781793C997}" srcOrd="8" destOrd="0" parTransId="{D2D3BC28-50C2-4692-B183-1AEC5F76391D}" sibTransId="{6590D27B-9A15-42D6-8140-38F5C931D87F}"/>
    <dgm:cxn modelId="{618157B2-DEF1-47C5-A6F0-4A7922C8B2AB}" type="presOf" srcId="{7BAFC1AB-2FFE-4DB7-9F5E-DB836C6EBF53}" destId="{3C2E01F5-8E16-40A6-9D10-7846D6047AA7}" srcOrd="0" destOrd="0" presId="urn:microsoft.com/office/officeart/2005/8/layout/vList3"/>
    <dgm:cxn modelId="{B3FA611C-A6A6-4C86-9D4F-A888264B1A7F}" type="presOf" srcId="{F2D47B7D-8BDF-4F2F-A766-9F7F65FCE961}" destId="{5F290A53-BE0F-4790-B247-92D4F882CF8C}" srcOrd="0" destOrd="0" presId="urn:microsoft.com/office/officeart/2005/8/layout/vList3"/>
    <dgm:cxn modelId="{BBFC22D0-DD61-4DA4-8B4F-77C806A8FA55}" srcId="{517676F0-4D76-4882-8C05-7F918BBC6763}" destId="{F2D47B7D-8BDF-4F2F-A766-9F7F65FCE961}" srcOrd="5" destOrd="0" parTransId="{F6C7F6E3-CF00-4235-93AA-EB27D762D8FE}" sibTransId="{388FB196-B34D-4000-B344-9EA7701D63FA}"/>
    <dgm:cxn modelId="{7FDBA245-8F5C-4409-95C1-DE16BC110BB1}" type="presParOf" srcId="{CE7AAC67-BC41-4C44-AC16-AE73B186EC47}" destId="{2242CD2B-6F49-4AA2-ABF5-2215F109EDE6}" srcOrd="0" destOrd="0" presId="urn:microsoft.com/office/officeart/2005/8/layout/vList3"/>
    <dgm:cxn modelId="{96340088-ED6A-485D-9A36-031F65220221}" type="presParOf" srcId="{2242CD2B-6F49-4AA2-ABF5-2215F109EDE6}" destId="{B180D815-CB10-47C8-B32B-9CD0B9BE2570}" srcOrd="0" destOrd="0" presId="urn:microsoft.com/office/officeart/2005/8/layout/vList3"/>
    <dgm:cxn modelId="{AAFC73AC-EE2D-4B63-B1C1-3CEB5C1A97D1}" type="presParOf" srcId="{2242CD2B-6F49-4AA2-ABF5-2215F109EDE6}" destId="{2E129615-8406-4A10-BA45-3BBB08CF2395}" srcOrd="1" destOrd="0" presId="urn:microsoft.com/office/officeart/2005/8/layout/vList3"/>
    <dgm:cxn modelId="{C731A117-BCDB-4E9C-A8BD-323DF9458200}" type="presParOf" srcId="{CE7AAC67-BC41-4C44-AC16-AE73B186EC47}" destId="{F7836A65-BDC6-407E-8DEB-AAC422A543A8}" srcOrd="1" destOrd="0" presId="urn:microsoft.com/office/officeart/2005/8/layout/vList3"/>
    <dgm:cxn modelId="{C9E5369E-0935-4809-8149-3A4F8DCD21B7}" type="presParOf" srcId="{CE7AAC67-BC41-4C44-AC16-AE73B186EC47}" destId="{A707EE64-6602-4150-9D39-F889F1E56C6A}" srcOrd="2" destOrd="0" presId="urn:microsoft.com/office/officeart/2005/8/layout/vList3"/>
    <dgm:cxn modelId="{B24359FF-FFD1-4058-B80A-370EF76C1C7B}" type="presParOf" srcId="{A707EE64-6602-4150-9D39-F889F1E56C6A}" destId="{D6E1C213-167E-460C-AA63-5939C6BCED7B}" srcOrd="0" destOrd="0" presId="urn:microsoft.com/office/officeart/2005/8/layout/vList3"/>
    <dgm:cxn modelId="{AB945801-CFB1-4086-B335-BB171BBE668A}" type="presParOf" srcId="{A707EE64-6602-4150-9D39-F889F1E56C6A}" destId="{8B1478FB-4126-44C0-BDE5-9EEBFFABC6D1}" srcOrd="1" destOrd="0" presId="urn:microsoft.com/office/officeart/2005/8/layout/vList3"/>
    <dgm:cxn modelId="{B5C543AC-2F3A-47CF-9D1C-6CB75F8E33E3}" type="presParOf" srcId="{CE7AAC67-BC41-4C44-AC16-AE73B186EC47}" destId="{7E766526-B281-4AD9-B643-00A72D9699B4}" srcOrd="3" destOrd="0" presId="urn:microsoft.com/office/officeart/2005/8/layout/vList3"/>
    <dgm:cxn modelId="{A32A2A2F-63E0-49ED-B2A9-CB7E195BFC69}" type="presParOf" srcId="{CE7AAC67-BC41-4C44-AC16-AE73B186EC47}" destId="{A4B63239-DBEE-42AD-B4A3-091223E4C468}" srcOrd="4" destOrd="0" presId="urn:microsoft.com/office/officeart/2005/8/layout/vList3"/>
    <dgm:cxn modelId="{74E04797-C847-41CD-8706-2584E6FC52D6}" type="presParOf" srcId="{A4B63239-DBEE-42AD-B4A3-091223E4C468}" destId="{AE55564B-AFDB-4215-85CD-0547AF32E8C2}" srcOrd="0" destOrd="0" presId="urn:microsoft.com/office/officeart/2005/8/layout/vList3"/>
    <dgm:cxn modelId="{05028638-4DF8-4793-BC81-6FCE63C39147}" type="presParOf" srcId="{A4B63239-DBEE-42AD-B4A3-091223E4C468}" destId="{EC520B71-10B3-441D-9F02-A76B83CD270B}" srcOrd="1" destOrd="0" presId="urn:microsoft.com/office/officeart/2005/8/layout/vList3"/>
    <dgm:cxn modelId="{78A9D840-ED4E-4B23-B46C-3381EC89D912}" type="presParOf" srcId="{CE7AAC67-BC41-4C44-AC16-AE73B186EC47}" destId="{7967CCD6-8771-4521-A9BE-72F60AC5B056}" srcOrd="5" destOrd="0" presId="urn:microsoft.com/office/officeart/2005/8/layout/vList3"/>
    <dgm:cxn modelId="{752CE0D9-A3AB-427C-A7CE-23B9B48490A5}" type="presParOf" srcId="{CE7AAC67-BC41-4C44-AC16-AE73B186EC47}" destId="{D8324D5D-EB71-435D-B3BC-58B15C161CD7}" srcOrd="6" destOrd="0" presId="urn:microsoft.com/office/officeart/2005/8/layout/vList3"/>
    <dgm:cxn modelId="{73414AA6-F9FD-407E-8307-AA6360A33189}" type="presParOf" srcId="{D8324D5D-EB71-435D-B3BC-58B15C161CD7}" destId="{D73C7C92-0A60-46E5-AB23-D9782FE38F6A}" srcOrd="0" destOrd="0" presId="urn:microsoft.com/office/officeart/2005/8/layout/vList3"/>
    <dgm:cxn modelId="{035F7F50-FB1E-480C-AB46-70A3076C256B}" type="presParOf" srcId="{D8324D5D-EB71-435D-B3BC-58B15C161CD7}" destId="{1A280CCC-8F43-4561-8A87-BBB9B41712B1}" srcOrd="1" destOrd="0" presId="urn:microsoft.com/office/officeart/2005/8/layout/vList3"/>
    <dgm:cxn modelId="{8C65853B-0D51-46AD-85D0-5972FCDC5063}" type="presParOf" srcId="{CE7AAC67-BC41-4C44-AC16-AE73B186EC47}" destId="{427AFD9E-6976-4CCF-9104-DCAE5588D1BB}" srcOrd="7" destOrd="0" presId="urn:microsoft.com/office/officeart/2005/8/layout/vList3"/>
    <dgm:cxn modelId="{D801E613-E6F1-449E-BC32-340B3D6F27EE}" type="presParOf" srcId="{CE7AAC67-BC41-4C44-AC16-AE73B186EC47}" destId="{F79C844D-117B-444A-84FF-148B671C0391}" srcOrd="8" destOrd="0" presId="urn:microsoft.com/office/officeart/2005/8/layout/vList3"/>
    <dgm:cxn modelId="{F6624F5C-E536-455B-9209-6CE12BD53FF3}" type="presParOf" srcId="{F79C844D-117B-444A-84FF-148B671C0391}" destId="{1C65644D-D8EF-4A2E-8167-89AC3EAD7C2D}" srcOrd="0" destOrd="0" presId="urn:microsoft.com/office/officeart/2005/8/layout/vList3"/>
    <dgm:cxn modelId="{90012D6A-A8B0-459A-B22D-34B1AEB21E67}" type="presParOf" srcId="{F79C844D-117B-444A-84FF-148B671C0391}" destId="{E5C7AF33-AD7F-4103-AEE4-B1A9C1C069E5}" srcOrd="1" destOrd="0" presId="urn:microsoft.com/office/officeart/2005/8/layout/vList3"/>
    <dgm:cxn modelId="{E18EBAE5-76E4-4AF3-BA46-6BEDB6DAAF9A}" type="presParOf" srcId="{CE7AAC67-BC41-4C44-AC16-AE73B186EC47}" destId="{5481F7AD-CEFE-4637-8559-17D78954D948}" srcOrd="9" destOrd="0" presId="urn:microsoft.com/office/officeart/2005/8/layout/vList3"/>
    <dgm:cxn modelId="{3ECA2D5F-8493-4D96-9CC3-CC2811D37709}" type="presParOf" srcId="{CE7AAC67-BC41-4C44-AC16-AE73B186EC47}" destId="{1D546E47-F67C-4F41-8394-82F22CBBF2D4}" srcOrd="10" destOrd="0" presId="urn:microsoft.com/office/officeart/2005/8/layout/vList3"/>
    <dgm:cxn modelId="{BCD6F325-C3AE-43AA-9229-CDAC435F1AE3}" type="presParOf" srcId="{1D546E47-F67C-4F41-8394-82F22CBBF2D4}" destId="{136C0185-60D1-4126-BDF6-2F4EB4C0A4CF}" srcOrd="0" destOrd="0" presId="urn:microsoft.com/office/officeart/2005/8/layout/vList3"/>
    <dgm:cxn modelId="{4E150673-DAD3-4449-A5CC-0D82CCF35F72}" type="presParOf" srcId="{1D546E47-F67C-4F41-8394-82F22CBBF2D4}" destId="{5F290A53-BE0F-4790-B247-92D4F882CF8C}" srcOrd="1" destOrd="0" presId="urn:microsoft.com/office/officeart/2005/8/layout/vList3"/>
    <dgm:cxn modelId="{92D311B9-4A92-4791-898A-E7838857FFD5}" type="presParOf" srcId="{CE7AAC67-BC41-4C44-AC16-AE73B186EC47}" destId="{8B7D0D28-9694-4B7B-80BC-56B3D60C3110}" srcOrd="11" destOrd="0" presId="urn:microsoft.com/office/officeart/2005/8/layout/vList3"/>
    <dgm:cxn modelId="{323E012D-25DE-46E1-8EEF-6D6691C1406F}" type="presParOf" srcId="{CE7AAC67-BC41-4C44-AC16-AE73B186EC47}" destId="{8AB75DF6-B983-4CC9-8984-A71BD1BE974D}" srcOrd="12" destOrd="0" presId="urn:microsoft.com/office/officeart/2005/8/layout/vList3"/>
    <dgm:cxn modelId="{B4F36FA7-3061-48DC-8C5A-DBB8858E04AE}" type="presParOf" srcId="{8AB75DF6-B983-4CC9-8984-A71BD1BE974D}" destId="{16F46547-51BA-45F0-935B-177E58A4229A}" srcOrd="0" destOrd="0" presId="urn:microsoft.com/office/officeart/2005/8/layout/vList3"/>
    <dgm:cxn modelId="{47958122-D56D-44BF-BB15-7FB6F8621D40}" type="presParOf" srcId="{8AB75DF6-B983-4CC9-8984-A71BD1BE974D}" destId="{6E4AA452-A86B-491D-AEFF-FF9EB9A3776B}" srcOrd="1" destOrd="0" presId="urn:microsoft.com/office/officeart/2005/8/layout/vList3"/>
    <dgm:cxn modelId="{1FC8366A-8074-4C6C-AF79-2F988B9AF1AF}" type="presParOf" srcId="{CE7AAC67-BC41-4C44-AC16-AE73B186EC47}" destId="{BC84A35D-E66A-4D15-BE65-270376DF9322}" srcOrd="13" destOrd="0" presId="urn:microsoft.com/office/officeart/2005/8/layout/vList3"/>
    <dgm:cxn modelId="{1BB563E5-E530-47B5-A54F-3651599900BA}" type="presParOf" srcId="{CE7AAC67-BC41-4C44-AC16-AE73B186EC47}" destId="{9BD7BC74-DFBE-4CC6-B331-934FCC9E90B0}" srcOrd="14" destOrd="0" presId="urn:microsoft.com/office/officeart/2005/8/layout/vList3"/>
    <dgm:cxn modelId="{B233E5EA-242C-4BDB-A8B2-D85AD4AF05F9}" type="presParOf" srcId="{9BD7BC74-DFBE-4CC6-B331-934FCC9E90B0}" destId="{E822F2A8-C59A-45BF-B0CB-3508F19EC5BF}" srcOrd="0" destOrd="0" presId="urn:microsoft.com/office/officeart/2005/8/layout/vList3"/>
    <dgm:cxn modelId="{DAE3980E-5AFA-4A1A-8681-E18E17FF5079}" type="presParOf" srcId="{9BD7BC74-DFBE-4CC6-B331-934FCC9E90B0}" destId="{4F806FCB-3537-461F-A800-594F3D842D2A}" srcOrd="1" destOrd="0" presId="urn:microsoft.com/office/officeart/2005/8/layout/vList3"/>
    <dgm:cxn modelId="{F0DF5D80-94CE-4DCE-9B88-4F34E8CD3361}" type="presParOf" srcId="{CE7AAC67-BC41-4C44-AC16-AE73B186EC47}" destId="{959D0BBD-C187-4B03-B01A-48914C42E9B2}" srcOrd="15" destOrd="0" presId="urn:microsoft.com/office/officeart/2005/8/layout/vList3"/>
    <dgm:cxn modelId="{04F9D24B-57CF-43C6-9A2B-DDEB0DDE61E2}" type="presParOf" srcId="{CE7AAC67-BC41-4C44-AC16-AE73B186EC47}" destId="{5445C184-D165-495C-85F3-AA4E07EFE47A}" srcOrd="16" destOrd="0" presId="urn:microsoft.com/office/officeart/2005/8/layout/vList3"/>
    <dgm:cxn modelId="{2F30FC6A-C057-4F86-AC23-32E0E06BA374}" type="presParOf" srcId="{5445C184-D165-495C-85F3-AA4E07EFE47A}" destId="{54038919-93E4-4BB9-87F1-1AE82C587726}" srcOrd="0" destOrd="0" presId="urn:microsoft.com/office/officeart/2005/8/layout/vList3"/>
    <dgm:cxn modelId="{B06AD222-4F3E-4788-B66C-730116705D87}" type="presParOf" srcId="{5445C184-D165-495C-85F3-AA4E07EFE47A}" destId="{DB93A03D-4F75-4207-8CBA-ABB7F54E572E}" srcOrd="1" destOrd="0" presId="urn:microsoft.com/office/officeart/2005/8/layout/vList3"/>
    <dgm:cxn modelId="{E1282C57-4155-461A-9FC1-57012F7890F0}" type="presParOf" srcId="{CE7AAC67-BC41-4C44-AC16-AE73B186EC47}" destId="{F17CB223-5587-46A5-A666-9C19DA2480DC}" srcOrd="17" destOrd="0" presId="urn:microsoft.com/office/officeart/2005/8/layout/vList3"/>
    <dgm:cxn modelId="{A1859F78-BC0D-457F-BAC6-456FADC7B142}" type="presParOf" srcId="{CE7AAC67-BC41-4C44-AC16-AE73B186EC47}" destId="{302ADBD6-B8D8-40C8-A07C-F5ADB929A716}" srcOrd="18" destOrd="0" presId="urn:microsoft.com/office/officeart/2005/8/layout/vList3"/>
    <dgm:cxn modelId="{9EA6B2BE-84B7-45EF-BBCD-C5647AD7F303}" type="presParOf" srcId="{302ADBD6-B8D8-40C8-A07C-F5ADB929A716}" destId="{205245F4-C73D-4CD2-9DC8-7DAAE0F213EF}" srcOrd="0" destOrd="0" presId="urn:microsoft.com/office/officeart/2005/8/layout/vList3"/>
    <dgm:cxn modelId="{2102AEA1-C830-4E9E-BEDF-D960C953C4F2}" type="presParOf" srcId="{302ADBD6-B8D8-40C8-A07C-F5ADB929A716}" destId="{23DAA865-48F3-4CBF-BF23-B6B2DE0F51D0}" srcOrd="1" destOrd="0" presId="urn:microsoft.com/office/officeart/2005/8/layout/vList3"/>
    <dgm:cxn modelId="{E3C3294B-8F23-41DB-BC36-83713A01B0C2}" type="presParOf" srcId="{CE7AAC67-BC41-4C44-AC16-AE73B186EC47}" destId="{F39ECC1F-C85E-423C-BF98-A487E854F7FC}" srcOrd="19" destOrd="0" presId="urn:microsoft.com/office/officeart/2005/8/layout/vList3"/>
    <dgm:cxn modelId="{CA0A3AF8-9099-4803-B069-E0758A32129C}" type="presParOf" srcId="{CE7AAC67-BC41-4C44-AC16-AE73B186EC47}" destId="{7A299FCD-E1AA-483B-9196-31E6F6E514D1}" srcOrd="20" destOrd="0" presId="urn:microsoft.com/office/officeart/2005/8/layout/vList3"/>
    <dgm:cxn modelId="{724B1BB6-7814-4480-BBD4-5F8944DAAE84}" type="presParOf" srcId="{7A299FCD-E1AA-483B-9196-31E6F6E514D1}" destId="{E47C38FB-4CAD-4841-AB80-E6C8B52B7722}" srcOrd="0" destOrd="0" presId="urn:microsoft.com/office/officeart/2005/8/layout/vList3"/>
    <dgm:cxn modelId="{F1FD8220-CA52-4508-990C-1B29C4182CE7}" type="presParOf" srcId="{7A299FCD-E1AA-483B-9196-31E6F6E514D1}" destId="{CFCB489D-88E9-4DD0-A150-CFF1E38729CC}" srcOrd="1" destOrd="0" presId="urn:microsoft.com/office/officeart/2005/8/layout/vList3"/>
    <dgm:cxn modelId="{C257FB73-C478-4C10-9774-2ED2ED7F317B}" type="presParOf" srcId="{CE7AAC67-BC41-4C44-AC16-AE73B186EC47}" destId="{3C3C6C58-F5C3-4359-BA88-5DCB14D1D123}" srcOrd="21" destOrd="0" presId="urn:microsoft.com/office/officeart/2005/8/layout/vList3"/>
    <dgm:cxn modelId="{AF1796AF-D24D-46EC-B682-84758616CDFA}" type="presParOf" srcId="{CE7AAC67-BC41-4C44-AC16-AE73B186EC47}" destId="{A8E29274-47DB-4D48-BEE5-E8B147C3B4E8}" srcOrd="22" destOrd="0" presId="urn:microsoft.com/office/officeart/2005/8/layout/vList3"/>
    <dgm:cxn modelId="{463FD0F0-C1D2-4C05-8567-F9621EC00F9F}" type="presParOf" srcId="{A8E29274-47DB-4D48-BEE5-E8B147C3B4E8}" destId="{5AB02AA8-1792-49AF-B0F3-45C4446720C0}" srcOrd="0" destOrd="0" presId="urn:microsoft.com/office/officeart/2005/8/layout/vList3"/>
    <dgm:cxn modelId="{AE01626D-C0CD-48C8-975D-BEFA79972DA8}" type="presParOf" srcId="{A8E29274-47DB-4D48-BEE5-E8B147C3B4E8}" destId="{3C2E01F5-8E16-40A6-9D10-7846D6047A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8D7C8E-B817-45D6-97F8-E648C42F2BCB}" type="doc">
      <dgm:prSet loTypeId="urn:microsoft.com/office/officeart/2005/8/layout/pList2" loCatId="picture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fr-FR"/>
        </a:p>
      </dgm:t>
    </dgm:pt>
    <dgm:pt modelId="{FA2DBBA2-F706-4C56-8400-9DCD6BDEE061}">
      <dgm:prSet phldrT="[Texte]" custT="1"/>
      <dgm:spPr/>
      <dgm:t>
        <a:bodyPr/>
        <a:lstStyle/>
        <a:p>
          <a:r>
            <a:rPr lang="fr-FR" sz="1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AFC04D9-8505-4DEA-A470-369AAFF1EA7E}" type="parTrans" cxnId="{F26552BD-5613-4736-BDC4-4C120DA281A0}">
      <dgm:prSet/>
      <dgm:spPr/>
      <dgm:t>
        <a:bodyPr/>
        <a:lstStyle/>
        <a:p>
          <a:endParaRPr lang="fr-FR"/>
        </a:p>
      </dgm:t>
    </dgm:pt>
    <dgm:pt modelId="{4FC81FA5-26E8-4CFC-B3AC-F87703767036}" type="sibTrans" cxnId="{F26552BD-5613-4736-BDC4-4C120DA281A0}">
      <dgm:prSet/>
      <dgm:spPr/>
      <dgm:t>
        <a:bodyPr/>
        <a:lstStyle/>
        <a:p>
          <a:endParaRPr lang="fr-FR"/>
        </a:p>
      </dgm:t>
    </dgm:pt>
    <dgm:pt modelId="{84A42DA3-709A-4202-ACA4-912FCC13A4D0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5A267E-073D-45F5-950F-13BAB5BCE584}" type="parTrans" cxnId="{09D3B5EE-E59A-4861-AD04-54D193905DCC}">
      <dgm:prSet/>
      <dgm:spPr/>
      <dgm:t>
        <a:bodyPr/>
        <a:lstStyle/>
        <a:p>
          <a:endParaRPr lang="fr-FR"/>
        </a:p>
      </dgm:t>
    </dgm:pt>
    <dgm:pt modelId="{3AFB489D-A758-4F49-8936-9D4912B3B551}" type="sibTrans" cxnId="{09D3B5EE-E59A-4861-AD04-54D193905DCC}">
      <dgm:prSet/>
      <dgm:spPr/>
      <dgm:t>
        <a:bodyPr/>
        <a:lstStyle/>
        <a:p>
          <a:endParaRPr lang="fr-FR"/>
        </a:p>
      </dgm:t>
    </dgm:pt>
    <dgm:pt modelId="{F452D755-67E6-4419-84C9-4B581C3ED6CF}">
      <dgm:prSet phldrT="[Texte]" custT="1"/>
      <dgm:spPr/>
      <dgm:t>
        <a:bodyPr/>
        <a:lstStyle/>
        <a:p>
          <a:r>
            <a: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</a:p>
      </dgm:t>
    </dgm:pt>
    <dgm:pt modelId="{E373F282-4E3D-4A8E-A5CA-2C7F14454182}" type="parTrans" cxnId="{8A211CF7-FFDC-450A-A5EB-156ADEB1EC09}">
      <dgm:prSet/>
      <dgm:spPr/>
      <dgm:t>
        <a:bodyPr/>
        <a:lstStyle/>
        <a:p>
          <a:endParaRPr lang="fr-FR"/>
        </a:p>
      </dgm:t>
    </dgm:pt>
    <dgm:pt modelId="{8222FE09-1616-41C5-A033-258EB331E585}" type="sibTrans" cxnId="{8A211CF7-FFDC-450A-A5EB-156ADEB1EC09}">
      <dgm:prSet/>
      <dgm:spPr/>
      <dgm:t>
        <a:bodyPr/>
        <a:lstStyle/>
        <a:p>
          <a:endParaRPr lang="fr-FR"/>
        </a:p>
      </dgm:t>
    </dgm:pt>
    <dgm:pt modelId="{4FC441B5-ABCA-4773-BA98-925E081597C2}">
      <dgm:prSet phldrT="[Texte]" custT="1"/>
      <dgm:spPr/>
      <dgm:t>
        <a:bodyPr/>
        <a:lstStyle/>
        <a:p>
          <a:r>
            <a:rPr lang="fr-FR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B329F1-47C5-4136-92DD-896021CAFA3A}" type="parTrans" cxnId="{AE2F1F14-EC92-4B6C-9A2B-8E5A05DFD4C0}">
      <dgm:prSet/>
      <dgm:spPr/>
      <dgm:t>
        <a:bodyPr/>
        <a:lstStyle/>
        <a:p>
          <a:endParaRPr lang="fr-FR"/>
        </a:p>
      </dgm:t>
    </dgm:pt>
    <dgm:pt modelId="{8F7F7AC2-8F1F-478F-930E-3A21C380EA67}" type="sibTrans" cxnId="{AE2F1F14-EC92-4B6C-9A2B-8E5A05DFD4C0}">
      <dgm:prSet/>
      <dgm:spPr/>
      <dgm:t>
        <a:bodyPr/>
        <a:lstStyle/>
        <a:p>
          <a:endParaRPr lang="fr-FR"/>
        </a:p>
      </dgm:t>
    </dgm:pt>
    <dgm:pt modelId="{FD1AD48F-19A4-4AC1-9179-684D7B495DC6}">
      <dgm:prSet phldrT="[Texte]" custT="1"/>
      <dgm:spPr/>
      <dgm:t>
        <a:bodyPr/>
        <a:lstStyle/>
        <a:p>
          <a:r>
            <a:rPr lang="fr-FR" sz="1100" dirty="0"/>
            <a:t> Électronique embarquée en général, plus domotique et robotique.</a:t>
          </a:r>
        </a:p>
      </dgm:t>
    </dgm:pt>
    <dgm:pt modelId="{625C3D78-2758-46A0-9BFB-C422A8D8FAD0}" type="parTrans" cxnId="{AABBA01F-18D6-4480-9769-C91D580E3A45}">
      <dgm:prSet/>
      <dgm:spPr/>
      <dgm:t>
        <a:bodyPr/>
        <a:lstStyle/>
        <a:p>
          <a:endParaRPr lang="fr-FR"/>
        </a:p>
      </dgm:t>
    </dgm:pt>
    <dgm:pt modelId="{275AD810-A4C0-45D4-9D82-32689ED19250}" type="sibTrans" cxnId="{AABBA01F-18D6-4480-9769-C91D580E3A45}">
      <dgm:prSet/>
      <dgm:spPr/>
      <dgm:t>
        <a:bodyPr/>
        <a:lstStyle/>
        <a:p>
          <a:endParaRPr lang="fr-FR"/>
        </a:p>
      </dgm:t>
    </dgm:pt>
    <dgm:pt modelId="{5AF860E6-8C19-43E0-97A3-B3CCFF2BB297}">
      <dgm:prSet phldrT="[Texte]" custT="1"/>
      <dgm:spPr/>
      <dgm:t>
        <a:bodyPr/>
        <a:lstStyle/>
        <a:p>
          <a:r>
            <a:rPr lang="fr-FR" sz="1100" b="1" dirty="0"/>
            <a:t> Caractère :</a:t>
          </a:r>
        </a:p>
      </dgm:t>
    </dgm:pt>
    <dgm:pt modelId="{10FD5583-4A1E-4752-B744-DCE8D5843615}" type="parTrans" cxnId="{5EB0D136-E01A-4D4B-AD16-640DCD8BD106}">
      <dgm:prSet/>
      <dgm:spPr/>
      <dgm:t>
        <a:bodyPr/>
        <a:lstStyle/>
        <a:p>
          <a:endParaRPr lang="fr-FR"/>
        </a:p>
      </dgm:t>
    </dgm:pt>
    <dgm:pt modelId="{A1D39C1D-339D-4A48-A19D-EC3EFE000018}" type="sibTrans" cxnId="{5EB0D136-E01A-4D4B-AD16-640DCD8BD106}">
      <dgm:prSet/>
      <dgm:spPr/>
      <dgm:t>
        <a:bodyPr/>
        <a:lstStyle/>
        <a:p>
          <a:endParaRPr lang="fr-FR"/>
        </a:p>
      </dgm:t>
    </dgm:pt>
    <dgm:pt modelId="{51E79EDC-9EFD-4FA9-A16E-A83FABD18A51}">
      <dgm:prSet phldrT="[Texte]" custT="1"/>
      <dgm:spPr/>
      <dgm:t>
        <a:bodyPr/>
        <a:lstStyle/>
        <a:p>
          <a:r>
            <a:rPr lang="fr-FR" sz="1100" b="0" dirty="0"/>
            <a:t> N’aime pas lire du cours, ou vraiment s’il y en a peu.</a:t>
          </a:r>
        </a:p>
      </dgm:t>
    </dgm:pt>
    <dgm:pt modelId="{5EBAF32F-77C5-4D1C-B4A9-5B7C6DD1D586}" type="parTrans" cxnId="{43F79C67-A737-4665-A9F1-BC5425985839}">
      <dgm:prSet/>
      <dgm:spPr/>
      <dgm:t>
        <a:bodyPr/>
        <a:lstStyle/>
        <a:p>
          <a:endParaRPr lang="fr-FR"/>
        </a:p>
      </dgm:t>
    </dgm:pt>
    <dgm:pt modelId="{031477DA-FF98-473A-8A8D-C5FFCEB1A4E6}" type="sibTrans" cxnId="{43F79C67-A737-4665-A9F1-BC5425985839}">
      <dgm:prSet/>
      <dgm:spPr/>
      <dgm:t>
        <a:bodyPr/>
        <a:lstStyle/>
        <a:p>
          <a:endParaRPr lang="fr-FR"/>
        </a:p>
      </dgm:t>
    </dgm:pt>
    <dgm:pt modelId="{66DE55FE-7808-4F70-93BB-FD24F86DF2F5}">
      <dgm:prSet custT="1"/>
      <dgm:spPr/>
      <dgm:t>
        <a:bodyPr/>
        <a:lstStyle/>
        <a:p>
          <a:r>
            <a:rPr lang="fr-FR" sz="1100" b="0" dirty="0"/>
            <a:t> Est autodidacte.</a:t>
          </a:r>
        </a:p>
      </dgm:t>
    </dgm:pt>
    <dgm:pt modelId="{C37B193A-C2C6-4066-9211-C8E064641D48}" type="parTrans" cxnId="{BF34DA37-EFBE-49FB-8519-00AD4F83A7B0}">
      <dgm:prSet/>
      <dgm:spPr/>
      <dgm:t>
        <a:bodyPr/>
        <a:lstStyle/>
        <a:p>
          <a:endParaRPr lang="fr-FR"/>
        </a:p>
      </dgm:t>
    </dgm:pt>
    <dgm:pt modelId="{B7647557-0112-4D41-AC7E-FC745E22F77B}" type="sibTrans" cxnId="{BF34DA37-EFBE-49FB-8519-00AD4F83A7B0}">
      <dgm:prSet/>
      <dgm:spPr/>
      <dgm:t>
        <a:bodyPr/>
        <a:lstStyle/>
        <a:p>
          <a:endParaRPr lang="fr-FR"/>
        </a:p>
      </dgm:t>
    </dgm:pt>
    <dgm:pt modelId="{5B834EC2-8DDA-4F81-9504-D088FB79145E}">
      <dgm:prSet custT="1"/>
      <dgm:spPr/>
      <dgm:t>
        <a:bodyPr/>
        <a:lstStyle/>
        <a:p>
          <a:r>
            <a:rPr lang="fr-FR" sz="1100" b="0" dirty="0"/>
            <a:t> Ne connaît pas forcément</a:t>
          </a:r>
        </a:p>
      </dgm:t>
    </dgm:pt>
    <dgm:pt modelId="{6B82AC47-06F2-4CBE-A7CC-B5EBE57E4A77}" type="parTrans" cxnId="{27AA6487-1CD1-4193-A421-59124708B02B}">
      <dgm:prSet/>
      <dgm:spPr/>
      <dgm:t>
        <a:bodyPr/>
        <a:lstStyle/>
        <a:p>
          <a:endParaRPr lang="fr-FR"/>
        </a:p>
      </dgm:t>
    </dgm:pt>
    <dgm:pt modelId="{6F504F6C-B9A0-423F-B6BD-A33DBC89C71F}" type="sibTrans" cxnId="{27AA6487-1CD1-4193-A421-59124708B02B}">
      <dgm:prSet/>
      <dgm:spPr/>
      <dgm:t>
        <a:bodyPr/>
        <a:lstStyle/>
        <a:p>
          <a:endParaRPr lang="fr-FR"/>
        </a:p>
      </dgm:t>
    </dgm:pt>
    <dgm:pt modelId="{798DC97D-C686-4F6C-868E-EE1332CC717D}">
      <dgm:prSet custT="1"/>
      <dgm:spPr/>
      <dgm:t>
        <a:bodyPr/>
        <a:lstStyle/>
        <a:p>
          <a:r>
            <a:rPr lang="fr-FR" sz="1100" b="1" dirty="0"/>
            <a:t> Niveau :</a:t>
          </a:r>
        </a:p>
      </dgm:t>
    </dgm:pt>
    <dgm:pt modelId="{1A56C781-C7DF-49C0-A9A0-018153F5908B}" type="parTrans" cxnId="{4363189C-9956-4C86-849A-872622A33CB1}">
      <dgm:prSet/>
      <dgm:spPr/>
      <dgm:t>
        <a:bodyPr/>
        <a:lstStyle/>
        <a:p>
          <a:endParaRPr lang="fr-FR"/>
        </a:p>
      </dgm:t>
    </dgm:pt>
    <dgm:pt modelId="{81381EC6-90A7-4050-9C95-F22FD3AE10D4}" type="sibTrans" cxnId="{4363189C-9956-4C86-849A-872622A33CB1}">
      <dgm:prSet/>
      <dgm:spPr/>
      <dgm:t>
        <a:bodyPr/>
        <a:lstStyle/>
        <a:p>
          <a:endParaRPr lang="fr-FR"/>
        </a:p>
      </dgm:t>
    </dgm:pt>
    <dgm:pt modelId="{263BB2F0-317C-41A5-B806-AB72A4275333}">
      <dgm:prSet custT="1"/>
      <dgm:spPr/>
      <dgm:t>
        <a:bodyPr/>
        <a:lstStyle/>
        <a:p>
          <a:r>
            <a:rPr lang="fr-FR" sz="1100" b="0" dirty="0"/>
            <a:t> N’a jamais vraiment programmé, peu de connaissance mais voudrait acquérir les bases.</a:t>
          </a:r>
        </a:p>
      </dgm:t>
    </dgm:pt>
    <dgm:pt modelId="{243523CB-FF26-4B3D-AA61-47A0EB48DF26}" type="parTrans" cxnId="{C3E1249A-F1C2-4841-921C-9DD4D44D12D3}">
      <dgm:prSet/>
      <dgm:spPr/>
      <dgm:t>
        <a:bodyPr/>
        <a:lstStyle/>
        <a:p>
          <a:endParaRPr lang="fr-FR"/>
        </a:p>
      </dgm:t>
    </dgm:pt>
    <dgm:pt modelId="{50138CF1-7CEF-445A-80A7-5EDADF53A519}" type="sibTrans" cxnId="{C3E1249A-F1C2-4841-921C-9DD4D44D12D3}">
      <dgm:prSet/>
      <dgm:spPr/>
      <dgm:t>
        <a:bodyPr/>
        <a:lstStyle/>
        <a:p>
          <a:endParaRPr lang="fr-FR"/>
        </a:p>
      </dgm:t>
    </dgm:pt>
    <dgm:pt modelId="{FB0C4F5F-41E1-4455-8539-C64E6BFE63A6}">
      <dgm:prSet phldrT="[Texte]" custT="1"/>
      <dgm:spPr/>
      <dgm:t>
        <a:bodyPr/>
        <a:lstStyle/>
        <a:p>
          <a:r>
            <a:rPr lang="fr-FR" sz="1050" b="1" dirty="0"/>
            <a:t> Intéressée par :</a:t>
          </a:r>
        </a:p>
      </dgm:t>
    </dgm:pt>
    <dgm:pt modelId="{32C9C359-7B5C-44AF-A762-945CCEF13DEF}" type="parTrans" cxnId="{AC32853B-B0EA-497C-9E70-15C8AAA89336}">
      <dgm:prSet/>
      <dgm:spPr/>
      <dgm:t>
        <a:bodyPr/>
        <a:lstStyle/>
        <a:p>
          <a:endParaRPr lang="fr-FR"/>
        </a:p>
      </dgm:t>
    </dgm:pt>
    <dgm:pt modelId="{7D95DB22-F3B4-4D95-AB4C-F672A5350EE2}" type="sibTrans" cxnId="{AC32853B-B0EA-497C-9E70-15C8AAA89336}">
      <dgm:prSet/>
      <dgm:spPr/>
      <dgm:t>
        <a:bodyPr/>
        <a:lstStyle/>
        <a:p>
          <a:endParaRPr lang="fr-FR"/>
        </a:p>
      </dgm:t>
    </dgm:pt>
    <dgm:pt modelId="{2E5D6054-0487-4FA2-AA15-4EFECCA331D2}">
      <dgm:prSet phldrT="[Texte]" custT="1"/>
      <dgm:spPr/>
      <dgm:t>
        <a:bodyPr/>
        <a:lstStyle/>
        <a:p>
          <a:r>
            <a:rPr lang="fr-FR" sz="1050" dirty="0"/>
            <a:t> Électronique embarquée en général, s’intéresse à tout.</a:t>
          </a:r>
        </a:p>
      </dgm:t>
    </dgm:pt>
    <dgm:pt modelId="{1208BD5E-F90A-47C2-805B-CA113CF629EA}" type="parTrans" cxnId="{BA904108-2BA9-4795-B6EA-6F4117EE7D14}">
      <dgm:prSet/>
      <dgm:spPr/>
      <dgm:t>
        <a:bodyPr/>
        <a:lstStyle/>
        <a:p>
          <a:endParaRPr lang="fr-FR"/>
        </a:p>
      </dgm:t>
    </dgm:pt>
    <dgm:pt modelId="{C06DC7A6-CCFC-4508-9C52-AC69A0C809A8}" type="sibTrans" cxnId="{BA904108-2BA9-4795-B6EA-6F4117EE7D14}">
      <dgm:prSet/>
      <dgm:spPr/>
      <dgm:t>
        <a:bodyPr/>
        <a:lstStyle/>
        <a:p>
          <a:endParaRPr lang="fr-FR"/>
        </a:p>
      </dgm:t>
    </dgm:pt>
    <dgm:pt modelId="{C97C8E40-97BB-46D4-BE8D-D6E24A53AE1E}">
      <dgm:prSet phldrT="[Texte]" custT="1"/>
      <dgm:spPr/>
      <dgm:t>
        <a:bodyPr/>
        <a:lstStyle/>
        <a:p>
          <a:r>
            <a:rPr lang="fr-FR" sz="1050" b="1" dirty="0"/>
            <a:t> Caractère :</a:t>
          </a:r>
        </a:p>
      </dgm:t>
    </dgm:pt>
    <dgm:pt modelId="{18E398F3-7C51-4BBF-9522-780FF17A8C93}" type="parTrans" cxnId="{0AEF9ADF-0F62-44DA-8A5D-BDAF82FE46D3}">
      <dgm:prSet/>
      <dgm:spPr/>
      <dgm:t>
        <a:bodyPr/>
        <a:lstStyle/>
        <a:p>
          <a:endParaRPr lang="fr-FR"/>
        </a:p>
      </dgm:t>
    </dgm:pt>
    <dgm:pt modelId="{4D42BBA8-D532-4D2E-A8C5-4A636EFB2803}" type="sibTrans" cxnId="{0AEF9ADF-0F62-44DA-8A5D-BDAF82FE46D3}">
      <dgm:prSet/>
      <dgm:spPr/>
      <dgm:t>
        <a:bodyPr/>
        <a:lstStyle/>
        <a:p>
          <a:endParaRPr lang="fr-FR"/>
        </a:p>
      </dgm:t>
    </dgm:pt>
    <dgm:pt modelId="{7BC467E7-1E36-416C-B693-4C6BFB36EE06}">
      <dgm:prSet phldrT="[Texte]" custT="1"/>
      <dgm:spPr/>
      <dgm:t>
        <a:bodyPr/>
        <a:lstStyle/>
        <a:p>
          <a:r>
            <a:rPr lang="fr-FR" sz="1050" dirty="0"/>
            <a:t> Peut lire du cours s’il n’y en a pas beaucoup.</a:t>
          </a:r>
        </a:p>
      </dgm:t>
    </dgm:pt>
    <dgm:pt modelId="{EF181F7D-7B67-4DA9-B666-E866309EEB54}" type="parTrans" cxnId="{576DFA3B-AA77-4799-9A2B-239476851EB5}">
      <dgm:prSet/>
      <dgm:spPr/>
      <dgm:t>
        <a:bodyPr/>
        <a:lstStyle/>
        <a:p>
          <a:endParaRPr lang="fr-FR"/>
        </a:p>
      </dgm:t>
    </dgm:pt>
    <dgm:pt modelId="{8D8A7EB8-65E1-4645-8F26-A2BE04F2E8B2}" type="sibTrans" cxnId="{576DFA3B-AA77-4799-9A2B-239476851EB5}">
      <dgm:prSet/>
      <dgm:spPr/>
      <dgm:t>
        <a:bodyPr/>
        <a:lstStyle/>
        <a:p>
          <a:endParaRPr lang="fr-FR"/>
        </a:p>
      </dgm:t>
    </dgm:pt>
    <dgm:pt modelId="{C09A9828-70F3-464A-A23C-BDF183DAFA78}">
      <dgm:prSet custT="1"/>
      <dgm:spPr/>
      <dgm:t>
        <a:bodyPr/>
        <a:lstStyle/>
        <a:p>
          <a:r>
            <a:rPr lang="fr-FR" sz="1050" dirty="0"/>
            <a:t> Pas vraiment autodidacte.</a:t>
          </a:r>
        </a:p>
      </dgm:t>
    </dgm:pt>
    <dgm:pt modelId="{ECBDC056-0C35-4B1A-8964-EBD7A390A9D4}" type="parTrans" cxnId="{647E8316-F818-4E78-BF9B-2C9846DB90DB}">
      <dgm:prSet/>
      <dgm:spPr/>
      <dgm:t>
        <a:bodyPr/>
        <a:lstStyle/>
        <a:p>
          <a:endParaRPr lang="fr-FR"/>
        </a:p>
      </dgm:t>
    </dgm:pt>
    <dgm:pt modelId="{C70B79B1-8F99-48E5-AB46-0C85C63CAE40}" type="sibTrans" cxnId="{647E8316-F818-4E78-BF9B-2C9846DB90DB}">
      <dgm:prSet/>
      <dgm:spPr/>
      <dgm:t>
        <a:bodyPr/>
        <a:lstStyle/>
        <a:p>
          <a:endParaRPr lang="fr-FR"/>
        </a:p>
      </dgm:t>
    </dgm:pt>
    <dgm:pt modelId="{E09D2F7E-9ADA-4BBB-9646-D8662B72E7D8}">
      <dgm:prSet custT="1"/>
      <dgm:spPr/>
      <dgm:t>
        <a:bodyPr/>
        <a:lstStyle/>
        <a:p>
          <a:r>
            <a:rPr lang="fr-FR" sz="1050" b="1" dirty="0"/>
            <a:t> </a:t>
          </a:r>
          <a:r>
            <a:rPr lang="fr-FR" sz="1050" b="1" dirty="0" err="1"/>
            <a:t>Arduino</a:t>
          </a:r>
          <a:r>
            <a:rPr lang="fr-FR" sz="1050" b="1" dirty="0"/>
            <a:t> :</a:t>
          </a:r>
        </a:p>
      </dgm:t>
    </dgm:pt>
    <dgm:pt modelId="{070B4E4D-BB2F-430E-A7EF-6C1FFB474032}" type="parTrans" cxnId="{E9F2B33F-93A1-4D43-854C-FB9813B4AC8F}">
      <dgm:prSet/>
      <dgm:spPr/>
      <dgm:t>
        <a:bodyPr/>
        <a:lstStyle/>
        <a:p>
          <a:endParaRPr lang="fr-FR"/>
        </a:p>
      </dgm:t>
    </dgm:pt>
    <dgm:pt modelId="{37495905-2EBC-4114-B718-D11E159BF5F4}" type="sibTrans" cxnId="{E9F2B33F-93A1-4D43-854C-FB9813B4AC8F}">
      <dgm:prSet/>
      <dgm:spPr/>
      <dgm:t>
        <a:bodyPr/>
        <a:lstStyle/>
        <a:p>
          <a:endParaRPr lang="fr-FR"/>
        </a:p>
      </dgm:t>
    </dgm:pt>
    <dgm:pt modelId="{36FFC36F-FAA6-4D4C-A02A-FF6366D9C7F8}">
      <dgm:prSet custT="1"/>
      <dgm:spPr/>
      <dgm:t>
        <a:bodyPr/>
        <a:lstStyle/>
        <a:p>
          <a:r>
            <a:rPr lang="fr-FR" sz="1050" dirty="0"/>
            <a:t> Connaît vaguement.</a:t>
          </a:r>
        </a:p>
      </dgm:t>
    </dgm:pt>
    <dgm:pt modelId="{18FE9BD5-230F-41F1-A059-E2C07568A553}" type="parTrans" cxnId="{94F80D56-5510-45C2-BA36-C1938FB8F229}">
      <dgm:prSet/>
      <dgm:spPr/>
      <dgm:t>
        <a:bodyPr/>
        <a:lstStyle/>
        <a:p>
          <a:endParaRPr lang="fr-FR"/>
        </a:p>
      </dgm:t>
    </dgm:pt>
    <dgm:pt modelId="{CB2DC214-CB5F-46BC-9BD1-BABE03E29F92}" type="sibTrans" cxnId="{94F80D56-5510-45C2-BA36-C1938FB8F229}">
      <dgm:prSet/>
      <dgm:spPr/>
      <dgm:t>
        <a:bodyPr/>
        <a:lstStyle/>
        <a:p>
          <a:endParaRPr lang="fr-FR"/>
        </a:p>
      </dgm:t>
    </dgm:pt>
    <dgm:pt modelId="{43876A20-641C-4B8F-8583-5559871CF253}">
      <dgm:prSet custT="1"/>
      <dgm:spPr/>
      <dgm:t>
        <a:bodyPr/>
        <a:lstStyle/>
        <a:p>
          <a:r>
            <a:rPr lang="fr-FR" sz="1050" b="1" dirty="0"/>
            <a:t> Niveau :</a:t>
          </a:r>
        </a:p>
      </dgm:t>
    </dgm:pt>
    <dgm:pt modelId="{8E753960-754B-44C2-9819-2379D103EAF5}" type="parTrans" cxnId="{3DA745EF-A687-40DD-B589-643608E9EFE0}">
      <dgm:prSet/>
      <dgm:spPr/>
      <dgm:t>
        <a:bodyPr/>
        <a:lstStyle/>
        <a:p>
          <a:endParaRPr lang="fr-FR"/>
        </a:p>
      </dgm:t>
    </dgm:pt>
    <dgm:pt modelId="{31BEDEB1-1EA3-4784-8D41-E94737E1758A}" type="sibTrans" cxnId="{3DA745EF-A687-40DD-B589-643608E9EFE0}">
      <dgm:prSet/>
      <dgm:spPr/>
      <dgm:t>
        <a:bodyPr/>
        <a:lstStyle/>
        <a:p>
          <a:endParaRPr lang="fr-FR"/>
        </a:p>
      </dgm:t>
    </dgm:pt>
    <dgm:pt modelId="{14353971-7A2B-4778-82D1-6F4A5F1DD254}">
      <dgm:prSet custT="1"/>
      <dgm:spPr/>
      <dgm:t>
        <a:bodyPr/>
        <a:lstStyle/>
        <a:p>
          <a:r>
            <a:rPr lang="fr-FR" sz="1050" dirty="0"/>
            <a:t> Connaît plus ou moins les bases en programmation.</a:t>
          </a:r>
        </a:p>
      </dgm:t>
    </dgm:pt>
    <dgm:pt modelId="{EA1AC3D8-AA1A-44A1-97E1-80A1E6470FDD}" type="parTrans" cxnId="{C6664F68-0815-4C49-A8D1-5BB1775EE101}">
      <dgm:prSet/>
      <dgm:spPr/>
      <dgm:t>
        <a:bodyPr/>
        <a:lstStyle/>
        <a:p>
          <a:endParaRPr lang="fr-FR"/>
        </a:p>
      </dgm:t>
    </dgm:pt>
    <dgm:pt modelId="{46AD9994-F8F0-4568-8732-DC510D156BF4}" type="sibTrans" cxnId="{C6664F68-0815-4C49-A8D1-5BB1775EE101}">
      <dgm:prSet/>
      <dgm:spPr/>
      <dgm:t>
        <a:bodyPr/>
        <a:lstStyle/>
        <a:p>
          <a:endParaRPr lang="fr-FR"/>
        </a:p>
      </dgm:t>
    </dgm:pt>
    <dgm:pt modelId="{E0C7B6EE-5768-4B8A-8B30-423FF2EDBB83}">
      <dgm:prSet custT="1"/>
      <dgm:spPr/>
      <dgm:t>
        <a:bodyPr/>
        <a:lstStyle/>
        <a:p>
          <a:r>
            <a:rPr lang="fr-FR" sz="1050" dirty="0"/>
            <a:t> Voudrait acquérir un niveau avancé en Arduino.</a:t>
          </a:r>
        </a:p>
      </dgm:t>
    </dgm:pt>
    <dgm:pt modelId="{5E75EB56-1D5E-4CB9-88B6-2A4F53C05961}" type="parTrans" cxnId="{9B64B1EB-44D2-4570-987C-3914ADD05729}">
      <dgm:prSet/>
      <dgm:spPr/>
      <dgm:t>
        <a:bodyPr/>
        <a:lstStyle/>
        <a:p>
          <a:endParaRPr lang="fr-FR"/>
        </a:p>
      </dgm:t>
    </dgm:pt>
    <dgm:pt modelId="{40C7DC5C-41EC-442C-81B9-2D8E9776847A}" type="sibTrans" cxnId="{9B64B1EB-44D2-4570-987C-3914ADD05729}">
      <dgm:prSet/>
      <dgm:spPr/>
      <dgm:t>
        <a:bodyPr/>
        <a:lstStyle/>
        <a:p>
          <a:endParaRPr lang="fr-FR"/>
        </a:p>
      </dgm:t>
    </dgm:pt>
    <dgm:pt modelId="{E6C02FDB-7669-4387-9DFE-29EBA3A4A55E}">
      <dgm:prSet phldrT="[Texte]" custT="1"/>
      <dgm:spPr/>
      <dgm:t>
        <a:bodyPr/>
        <a:lstStyle/>
        <a:p>
          <a:r>
            <a:rPr lang="fr-FR" sz="1050" b="1" dirty="0"/>
            <a:t> Intéressé par :</a:t>
          </a:r>
          <a:endParaRPr lang="fr-FR" sz="1050" dirty="0"/>
        </a:p>
      </dgm:t>
    </dgm:pt>
    <dgm:pt modelId="{23B9AAA7-03DB-4568-9892-2F109EF6BFCC}" type="parTrans" cxnId="{2FDA17BD-ABA6-4361-B445-5EE284B4C13A}">
      <dgm:prSet/>
      <dgm:spPr/>
      <dgm:t>
        <a:bodyPr/>
        <a:lstStyle/>
        <a:p>
          <a:endParaRPr lang="fr-FR"/>
        </a:p>
      </dgm:t>
    </dgm:pt>
    <dgm:pt modelId="{C64614E8-DB45-4A7C-800D-B0387F6174D3}" type="sibTrans" cxnId="{2FDA17BD-ABA6-4361-B445-5EE284B4C13A}">
      <dgm:prSet/>
      <dgm:spPr/>
      <dgm:t>
        <a:bodyPr/>
        <a:lstStyle/>
        <a:p>
          <a:endParaRPr lang="fr-FR"/>
        </a:p>
      </dgm:t>
    </dgm:pt>
    <dgm:pt modelId="{5F5C7889-37A8-40EB-9E87-7875C20476C5}">
      <dgm:prSet phldrT="[Texte]" custT="1"/>
      <dgm:spPr/>
      <dgm:t>
        <a:bodyPr/>
        <a:lstStyle/>
        <a:p>
          <a:r>
            <a:rPr lang="fr-FR" sz="1050" dirty="0"/>
            <a:t> Électronique embarquée en général, plus particulièrement microprocesseurs et robotique.</a:t>
          </a:r>
        </a:p>
      </dgm:t>
    </dgm:pt>
    <dgm:pt modelId="{B607DB9C-CC27-4BD4-B0B5-537330C32382}" type="parTrans" cxnId="{5E35A4A1-2F93-4452-8CF4-C2B70F027776}">
      <dgm:prSet/>
      <dgm:spPr/>
      <dgm:t>
        <a:bodyPr/>
        <a:lstStyle/>
        <a:p>
          <a:endParaRPr lang="fr-FR"/>
        </a:p>
      </dgm:t>
    </dgm:pt>
    <dgm:pt modelId="{F411554B-5125-4540-8889-9D1696EC1AF6}" type="sibTrans" cxnId="{5E35A4A1-2F93-4452-8CF4-C2B70F027776}">
      <dgm:prSet/>
      <dgm:spPr/>
      <dgm:t>
        <a:bodyPr/>
        <a:lstStyle/>
        <a:p>
          <a:endParaRPr lang="fr-FR"/>
        </a:p>
      </dgm:t>
    </dgm:pt>
    <dgm:pt modelId="{FBA416FB-D432-4F4F-ACD8-7201F59964E6}">
      <dgm:prSet phldrT="[Texte]" custT="1"/>
      <dgm:spPr/>
      <dgm:t>
        <a:bodyPr/>
        <a:lstStyle/>
        <a:p>
          <a:r>
            <a:rPr lang="fr-FR" sz="1050" b="1" dirty="0"/>
            <a:t> Caractère :</a:t>
          </a:r>
        </a:p>
      </dgm:t>
    </dgm:pt>
    <dgm:pt modelId="{E4FC9E8F-8133-489F-8961-EF91F26A127B}" type="parTrans" cxnId="{81A1F9B4-023C-4EB6-B73C-7ABDDF286D13}">
      <dgm:prSet/>
      <dgm:spPr/>
      <dgm:t>
        <a:bodyPr/>
        <a:lstStyle/>
        <a:p>
          <a:endParaRPr lang="fr-FR"/>
        </a:p>
      </dgm:t>
    </dgm:pt>
    <dgm:pt modelId="{03AE311F-18A1-4916-9B74-74CE836DC5CD}" type="sibTrans" cxnId="{81A1F9B4-023C-4EB6-B73C-7ABDDF286D13}">
      <dgm:prSet/>
      <dgm:spPr/>
      <dgm:t>
        <a:bodyPr/>
        <a:lstStyle/>
        <a:p>
          <a:endParaRPr lang="fr-FR"/>
        </a:p>
      </dgm:t>
    </dgm:pt>
    <dgm:pt modelId="{C5483148-481F-4908-AAF7-7E38CF7DF6BC}">
      <dgm:prSet phldrT="[Texte]" custT="1"/>
      <dgm:spPr/>
      <dgm:t>
        <a:bodyPr/>
        <a:lstStyle/>
        <a:p>
          <a:r>
            <a:rPr lang="fr-FR" sz="1050" dirty="0"/>
            <a:t> N’est pas dérangé par la lecture de cours.</a:t>
          </a:r>
        </a:p>
      </dgm:t>
    </dgm:pt>
    <dgm:pt modelId="{7C9D0D60-3AA6-45B3-8E0F-99FF9ED9C15D}" type="parTrans" cxnId="{7F809470-FE34-4B54-AB2D-E25B0451EC20}">
      <dgm:prSet/>
      <dgm:spPr/>
      <dgm:t>
        <a:bodyPr/>
        <a:lstStyle/>
        <a:p>
          <a:endParaRPr lang="fr-FR"/>
        </a:p>
      </dgm:t>
    </dgm:pt>
    <dgm:pt modelId="{EA2A2803-D330-4B45-A350-1BE47A80B8FD}" type="sibTrans" cxnId="{7F809470-FE34-4B54-AB2D-E25B0451EC20}">
      <dgm:prSet/>
      <dgm:spPr/>
      <dgm:t>
        <a:bodyPr/>
        <a:lstStyle/>
        <a:p>
          <a:endParaRPr lang="fr-FR"/>
        </a:p>
      </dgm:t>
    </dgm:pt>
    <dgm:pt modelId="{E2B57DB9-DF3A-4AC3-8891-4C5C0B6F5A23}">
      <dgm:prSet custT="1"/>
      <dgm:spPr/>
      <dgm:t>
        <a:bodyPr/>
        <a:lstStyle/>
        <a:p>
          <a:r>
            <a:rPr lang="fr-FR" sz="1050" dirty="0"/>
            <a:t> Est autodidacte.</a:t>
          </a:r>
        </a:p>
      </dgm:t>
    </dgm:pt>
    <dgm:pt modelId="{D330FE22-54E6-4F92-A7FE-ED7DDB062C39}" type="parTrans" cxnId="{9EA03034-955C-408E-8FF0-E0F3B8B99477}">
      <dgm:prSet/>
      <dgm:spPr/>
      <dgm:t>
        <a:bodyPr/>
        <a:lstStyle/>
        <a:p>
          <a:endParaRPr lang="fr-FR"/>
        </a:p>
      </dgm:t>
    </dgm:pt>
    <dgm:pt modelId="{3E32DFC0-EACE-45BD-82ED-88C2A40382B6}" type="sibTrans" cxnId="{9EA03034-955C-408E-8FF0-E0F3B8B99477}">
      <dgm:prSet/>
      <dgm:spPr/>
      <dgm:t>
        <a:bodyPr/>
        <a:lstStyle/>
        <a:p>
          <a:endParaRPr lang="fr-FR"/>
        </a:p>
      </dgm:t>
    </dgm:pt>
    <dgm:pt modelId="{9DAC5840-0606-49FF-AD81-3E7BABCEC404}">
      <dgm:prSet custT="1"/>
      <dgm:spPr/>
      <dgm:t>
        <a:bodyPr/>
        <a:lstStyle/>
        <a:p>
          <a:r>
            <a:rPr lang="fr-FR" sz="1050" b="1" dirty="0"/>
            <a:t> </a:t>
          </a:r>
          <a:r>
            <a:rPr lang="fr-FR" sz="1050" b="1" dirty="0" err="1"/>
            <a:t>Arduino</a:t>
          </a:r>
          <a:r>
            <a:rPr lang="fr-FR" sz="1050" b="1" dirty="0"/>
            <a:t> :</a:t>
          </a:r>
        </a:p>
      </dgm:t>
    </dgm:pt>
    <dgm:pt modelId="{D9DC3FB8-5EFF-4FFD-A40D-291D8E0A5CC8}" type="parTrans" cxnId="{C63E6208-5221-4DCA-BF4F-1F31BDD64B2F}">
      <dgm:prSet/>
      <dgm:spPr/>
      <dgm:t>
        <a:bodyPr/>
        <a:lstStyle/>
        <a:p>
          <a:endParaRPr lang="fr-FR"/>
        </a:p>
      </dgm:t>
    </dgm:pt>
    <dgm:pt modelId="{8DA8C832-3C53-499F-9B20-97D6799DE5E2}" type="sibTrans" cxnId="{C63E6208-5221-4DCA-BF4F-1F31BDD64B2F}">
      <dgm:prSet/>
      <dgm:spPr/>
      <dgm:t>
        <a:bodyPr/>
        <a:lstStyle/>
        <a:p>
          <a:endParaRPr lang="fr-FR"/>
        </a:p>
      </dgm:t>
    </dgm:pt>
    <dgm:pt modelId="{E7E9DC4F-004A-48EC-A27F-3D76718DC6C7}">
      <dgm:prSet custT="1"/>
      <dgm:spPr/>
      <dgm:t>
        <a:bodyPr/>
        <a:lstStyle/>
        <a:p>
          <a:r>
            <a:rPr lang="fr-FR" sz="1050" dirty="0"/>
            <a:t> Connaît plus ou moins.</a:t>
          </a:r>
        </a:p>
      </dgm:t>
    </dgm:pt>
    <dgm:pt modelId="{BDFAD55D-8D06-4D05-B28F-85B622747634}" type="parTrans" cxnId="{6F23D877-EFF9-4EDB-820E-27BC0597BA75}">
      <dgm:prSet/>
      <dgm:spPr/>
      <dgm:t>
        <a:bodyPr/>
        <a:lstStyle/>
        <a:p>
          <a:endParaRPr lang="fr-FR"/>
        </a:p>
      </dgm:t>
    </dgm:pt>
    <dgm:pt modelId="{6AADCBC5-F263-4A05-A9AD-95D74EB8B9AF}" type="sibTrans" cxnId="{6F23D877-EFF9-4EDB-820E-27BC0597BA75}">
      <dgm:prSet/>
      <dgm:spPr/>
      <dgm:t>
        <a:bodyPr/>
        <a:lstStyle/>
        <a:p>
          <a:endParaRPr lang="fr-FR"/>
        </a:p>
      </dgm:t>
    </dgm:pt>
    <dgm:pt modelId="{486C4AEF-96D1-471D-BEF7-72339A2EA597}">
      <dgm:prSet custT="1"/>
      <dgm:spPr/>
      <dgm:t>
        <a:bodyPr/>
        <a:lstStyle/>
        <a:p>
          <a:r>
            <a:rPr lang="fr-FR" sz="1050" b="1" dirty="0"/>
            <a:t> Niveau :</a:t>
          </a:r>
        </a:p>
      </dgm:t>
    </dgm:pt>
    <dgm:pt modelId="{6DD048CC-F9C6-49E5-819E-A6CD1E36350F}" type="parTrans" cxnId="{5CD7A200-1894-49BD-BE94-17232D862CAD}">
      <dgm:prSet/>
      <dgm:spPr/>
      <dgm:t>
        <a:bodyPr/>
        <a:lstStyle/>
        <a:p>
          <a:endParaRPr lang="fr-FR"/>
        </a:p>
      </dgm:t>
    </dgm:pt>
    <dgm:pt modelId="{88516C03-3593-4F1A-B951-22B24CE2E01C}" type="sibTrans" cxnId="{5CD7A200-1894-49BD-BE94-17232D862CAD}">
      <dgm:prSet/>
      <dgm:spPr/>
      <dgm:t>
        <a:bodyPr/>
        <a:lstStyle/>
        <a:p>
          <a:endParaRPr lang="fr-FR"/>
        </a:p>
      </dgm:t>
    </dgm:pt>
    <dgm:pt modelId="{FAC5E69C-A10A-4F3D-AA68-C59CEF3C4DB9}">
      <dgm:prSet custT="1"/>
      <dgm:spPr/>
      <dgm:t>
        <a:bodyPr/>
        <a:lstStyle/>
        <a:p>
          <a:r>
            <a:rPr lang="fr-FR" sz="1050" dirty="0"/>
            <a:t> Connaît plus ou moins les bases en programmation.</a:t>
          </a:r>
        </a:p>
      </dgm:t>
    </dgm:pt>
    <dgm:pt modelId="{6269D1F3-C421-4A47-A650-05B1A462A918}" type="parTrans" cxnId="{01DD1FB5-4A2A-4D9A-88E9-143E121305F0}">
      <dgm:prSet/>
      <dgm:spPr/>
      <dgm:t>
        <a:bodyPr/>
        <a:lstStyle/>
        <a:p>
          <a:endParaRPr lang="fr-FR"/>
        </a:p>
      </dgm:t>
    </dgm:pt>
    <dgm:pt modelId="{E5BC52EA-2BB4-412A-ADE8-EB39F8066B1E}" type="sibTrans" cxnId="{01DD1FB5-4A2A-4D9A-88E9-143E121305F0}">
      <dgm:prSet/>
      <dgm:spPr/>
      <dgm:t>
        <a:bodyPr/>
        <a:lstStyle/>
        <a:p>
          <a:endParaRPr lang="fr-FR"/>
        </a:p>
      </dgm:t>
    </dgm:pt>
    <dgm:pt modelId="{BF8FE06C-2B19-424C-9C04-13BD8B1C36B4}">
      <dgm:prSet custT="1"/>
      <dgm:spPr/>
      <dgm:t>
        <a:bodyPr/>
        <a:lstStyle/>
        <a:p>
          <a:r>
            <a:rPr lang="fr-FR" sz="1050" dirty="0"/>
            <a:t> Voudrait acquérir un niveau avancé en Arduino.</a:t>
          </a:r>
        </a:p>
      </dgm:t>
    </dgm:pt>
    <dgm:pt modelId="{0DB967CF-2533-4486-80D0-1B355BF83FF2}" type="parTrans" cxnId="{A240E32C-B0B9-414E-9EF1-B4647BC90945}">
      <dgm:prSet/>
      <dgm:spPr/>
      <dgm:t>
        <a:bodyPr/>
        <a:lstStyle/>
        <a:p>
          <a:endParaRPr lang="fr-FR"/>
        </a:p>
      </dgm:t>
    </dgm:pt>
    <dgm:pt modelId="{95CF25EC-6C8A-44CE-8FEA-FBE12E07022A}" type="sibTrans" cxnId="{A240E32C-B0B9-414E-9EF1-B4647BC90945}">
      <dgm:prSet/>
      <dgm:spPr/>
      <dgm:t>
        <a:bodyPr/>
        <a:lstStyle/>
        <a:p>
          <a:endParaRPr lang="fr-FR"/>
        </a:p>
      </dgm:t>
    </dgm:pt>
    <dgm:pt modelId="{ED98A9DA-417B-41B4-A004-16DD80D2D96D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Intéressé par :</a:t>
          </a:r>
        </a:p>
      </dgm:t>
    </dgm:pt>
    <dgm:pt modelId="{A9BE12F2-FC4E-4373-AB29-9A80739F1886}" type="parTrans" cxnId="{4ED20955-C983-4781-AF27-D9A5AD640C85}">
      <dgm:prSet/>
      <dgm:spPr/>
      <dgm:t>
        <a:bodyPr/>
        <a:lstStyle/>
        <a:p>
          <a:endParaRPr lang="fr-FR"/>
        </a:p>
      </dgm:t>
    </dgm:pt>
    <dgm:pt modelId="{E621902E-2061-4EF0-B5A0-A47FB6C5BD2F}" type="sibTrans" cxnId="{4ED20955-C983-4781-AF27-D9A5AD640C85}">
      <dgm:prSet/>
      <dgm:spPr/>
      <dgm:t>
        <a:bodyPr/>
        <a:lstStyle/>
        <a:p>
          <a:endParaRPr lang="fr-FR"/>
        </a:p>
      </dgm:t>
    </dgm:pt>
    <dgm:pt modelId="{90AE4260-9E7D-4495-BDE0-1FA9F5B61829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Electronique en générale. S’intéresse à tout.</a:t>
          </a:r>
        </a:p>
      </dgm:t>
    </dgm:pt>
    <dgm:pt modelId="{D7B62DA5-34E3-4640-B99C-5FE8934021D7}" type="parTrans" cxnId="{957AAFD1-8FA1-42C2-A758-196BDCE571A0}">
      <dgm:prSet/>
      <dgm:spPr/>
      <dgm:t>
        <a:bodyPr/>
        <a:lstStyle/>
        <a:p>
          <a:endParaRPr lang="fr-FR"/>
        </a:p>
      </dgm:t>
    </dgm:pt>
    <dgm:pt modelId="{7578125F-4634-4723-8F98-186DDDBCE861}" type="sibTrans" cxnId="{957AAFD1-8FA1-42C2-A758-196BDCE571A0}">
      <dgm:prSet/>
      <dgm:spPr/>
      <dgm:t>
        <a:bodyPr/>
        <a:lstStyle/>
        <a:p>
          <a:endParaRPr lang="fr-FR"/>
        </a:p>
      </dgm:t>
    </dgm:pt>
    <dgm:pt modelId="{01F2561F-B950-4FD8-B316-B49181FD0D3C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Caractère :</a:t>
          </a:r>
        </a:p>
      </dgm:t>
    </dgm:pt>
    <dgm:pt modelId="{4F15E2BD-2247-4260-9BE8-88962C38EBF6}" type="parTrans" cxnId="{3A307D03-3D96-4F56-B1F4-7D7F02412DD3}">
      <dgm:prSet/>
      <dgm:spPr/>
      <dgm:t>
        <a:bodyPr/>
        <a:lstStyle/>
        <a:p>
          <a:endParaRPr lang="fr-FR"/>
        </a:p>
      </dgm:t>
    </dgm:pt>
    <dgm:pt modelId="{A7C1A049-074C-4C0D-B3A2-A89C6918D3FF}" type="sibTrans" cxnId="{3A307D03-3D96-4F56-B1F4-7D7F02412DD3}">
      <dgm:prSet/>
      <dgm:spPr/>
      <dgm:t>
        <a:bodyPr/>
        <a:lstStyle/>
        <a:p>
          <a:endParaRPr lang="fr-FR"/>
        </a:p>
      </dgm:t>
    </dgm:pt>
    <dgm:pt modelId="{2D9E6D83-B60F-46D9-ABFA-5F31B49ABAF5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Peut lire plus ou moins de cours.</a:t>
          </a:r>
        </a:p>
      </dgm:t>
    </dgm:pt>
    <dgm:pt modelId="{A87EF87A-C2A5-4FEC-9558-362614B6E7C2}" type="parTrans" cxnId="{2B58593D-C3F6-4949-91F9-1A595373793E}">
      <dgm:prSet/>
      <dgm:spPr/>
      <dgm:t>
        <a:bodyPr/>
        <a:lstStyle/>
        <a:p>
          <a:endParaRPr lang="fr-FR"/>
        </a:p>
      </dgm:t>
    </dgm:pt>
    <dgm:pt modelId="{C4D81AFA-67A9-471E-8212-EC2FF1C07149}" type="sibTrans" cxnId="{2B58593D-C3F6-4949-91F9-1A595373793E}">
      <dgm:prSet/>
      <dgm:spPr/>
      <dgm:t>
        <a:bodyPr/>
        <a:lstStyle/>
        <a:p>
          <a:endParaRPr lang="fr-FR"/>
        </a:p>
      </dgm:t>
    </dgm:pt>
    <dgm:pt modelId="{DB13631D-B5DA-482B-A07B-E1E58D10BDB8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Est autodidacte.</a:t>
          </a:r>
        </a:p>
      </dgm:t>
    </dgm:pt>
    <dgm:pt modelId="{1D7657C2-5240-4024-8E34-95D470CF6A8C}" type="parTrans" cxnId="{77053C8D-0F43-4149-B314-1DF1E3C988F3}">
      <dgm:prSet/>
      <dgm:spPr/>
      <dgm:t>
        <a:bodyPr/>
        <a:lstStyle/>
        <a:p>
          <a:endParaRPr lang="fr-FR"/>
        </a:p>
      </dgm:t>
    </dgm:pt>
    <dgm:pt modelId="{50ED5596-AB19-43EA-B521-B99B10077964}" type="sibTrans" cxnId="{77053C8D-0F43-4149-B314-1DF1E3C988F3}">
      <dgm:prSet/>
      <dgm:spPr/>
      <dgm:t>
        <a:bodyPr/>
        <a:lstStyle/>
        <a:p>
          <a:endParaRPr lang="fr-FR"/>
        </a:p>
      </dgm:t>
    </dgm:pt>
    <dgm:pt modelId="{615B194D-45D0-426C-B6BC-A899A6F5B261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</a:t>
          </a:r>
          <a:r>
            <a:rPr lang="fr-FR" sz="1100" b="1" dirty="0" err="1"/>
            <a:t>Arduino</a:t>
          </a:r>
          <a:r>
            <a:rPr lang="fr-FR" sz="1100" b="1" dirty="0"/>
            <a:t> :</a:t>
          </a:r>
        </a:p>
      </dgm:t>
    </dgm:pt>
    <dgm:pt modelId="{1EB922DE-B0AA-4369-BFB1-F56F248899D6}" type="parTrans" cxnId="{798F3564-3918-4024-8605-AF35B3FB1A7D}">
      <dgm:prSet/>
      <dgm:spPr/>
      <dgm:t>
        <a:bodyPr/>
        <a:lstStyle/>
        <a:p>
          <a:endParaRPr lang="fr-FR"/>
        </a:p>
      </dgm:t>
    </dgm:pt>
    <dgm:pt modelId="{FC404D6F-9AD3-4C51-98F8-4A16C2D1397B}" type="sibTrans" cxnId="{798F3564-3918-4024-8605-AF35B3FB1A7D}">
      <dgm:prSet/>
      <dgm:spPr/>
      <dgm:t>
        <a:bodyPr/>
        <a:lstStyle/>
        <a:p>
          <a:endParaRPr lang="fr-FR"/>
        </a:p>
      </dgm:t>
    </dgm:pt>
    <dgm:pt modelId="{A6865933-67A8-4822-BCE7-7FCE80022F97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Connaît </a:t>
          </a:r>
          <a:r>
            <a:rPr lang="fr-FR" sz="1100" dirty="0" err="1"/>
            <a:t>Arduino</a:t>
          </a:r>
          <a:r>
            <a:rPr lang="fr-FR" sz="1100" dirty="0"/>
            <a:t>.</a:t>
          </a:r>
        </a:p>
      </dgm:t>
    </dgm:pt>
    <dgm:pt modelId="{4577D274-DCE9-41C4-8DE8-07C3F1EE0F9E}" type="parTrans" cxnId="{4BB4DEED-BEAD-436E-88A6-9F02756425AF}">
      <dgm:prSet/>
      <dgm:spPr/>
      <dgm:t>
        <a:bodyPr/>
        <a:lstStyle/>
        <a:p>
          <a:endParaRPr lang="fr-FR"/>
        </a:p>
      </dgm:t>
    </dgm:pt>
    <dgm:pt modelId="{891ACC85-3CDC-4BFF-8F58-D1AC86DB5037}" type="sibTrans" cxnId="{4BB4DEED-BEAD-436E-88A6-9F02756425AF}">
      <dgm:prSet/>
      <dgm:spPr/>
      <dgm:t>
        <a:bodyPr/>
        <a:lstStyle/>
        <a:p>
          <a:endParaRPr lang="fr-FR"/>
        </a:p>
      </dgm:t>
    </dgm:pt>
    <dgm:pt modelId="{60E49577-854C-4C03-A680-9F13F68D215A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Niveau :</a:t>
          </a:r>
        </a:p>
      </dgm:t>
    </dgm:pt>
    <dgm:pt modelId="{ECCED074-8FD1-4F31-BDC6-41C12BA5FCFD}" type="parTrans" cxnId="{23A06A06-6A69-45DA-9FCC-99F2185EC229}">
      <dgm:prSet/>
      <dgm:spPr/>
      <dgm:t>
        <a:bodyPr/>
        <a:lstStyle/>
        <a:p>
          <a:endParaRPr lang="fr-FR"/>
        </a:p>
      </dgm:t>
    </dgm:pt>
    <dgm:pt modelId="{FF36FDE9-3DF2-4C7E-B8BE-2301006C5055}" type="sibTrans" cxnId="{23A06A06-6A69-45DA-9FCC-99F2185EC229}">
      <dgm:prSet/>
      <dgm:spPr/>
      <dgm:t>
        <a:bodyPr/>
        <a:lstStyle/>
        <a:p>
          <a:endParaRPr lang="fr-FR"/>
        </a:p>
      </dgm:t>
    </dgm:pt>
    <dgm:pt modelId="{B2077BFD-C354-481C-BA49-6EEAD9BBA22A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Connaît la programmation.</a:t>
          </a:r>
        </a:p>
      </dgm:t>
    </dgm:pt>
    <dgm:pt modelId="{B851E437-B215-4814-A1B4-09338416C2BA}" type="parTrans" cxnId="{0B463794-7CAF-4ADA-AD39-57B627A39423}">
      <dgm:prSet/>
      <dgm:spPr/>
      <dgm:t>
        <a:bodyPr/>
        <a:lstStyle/>
        <a:p>
          <a:endParaRPr lang="fr-FR"/>
        </a:p>
      </dgm:t>
    </dgm:pt>
    <dgm:pt modelId="{C21C12AC-EFBD-49A5-8FD7-6B88BE664F1D}" type="sibTrans" cxnId="{0B463794-7CAF-4ADA-AD39-57B627A39423}">
      <dgm:prSet/>
      <dgm:spPr/>
      <dgm:t>
        <a:bodyPr/>
        <a:lstStyle/>
        <a:p>
          <a:endParaRPr lang="fr-FR"/>
        </a:p>
      </dgm:t>
    </dgm:pt>
    <dgm:pt modelId="{CCBD2499-1F76-4D73-ADAC-8B2F614CAF5B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N’a jamais programmé sous Arduino mais aimerai acquérir un niveau avancé</a:t>
          </a:r>
          <a:r>
            <a:rPr lang="fr-FR" sz="1050" dirty="0"/>
            <a:t>.</a:t>
          </a:r>
        </a:p>
      </dgm:t>
    </dgm:pt>
    <dgm:pt modelId="{14B81312-A0AB-4B4F-8CF3-54DFF34D1D0B}" type="parTrans" cxnId="{62C427C3-4A84-4594-ADFA-E13694DCC597}">
      <dgm:prSet/>
      <dgm:spPr/>
      <dgm:t>
        <a:bodyPr/>
        <a:lstStyle/>
        <a:p>
          <a:endParaRPr lang="fr-FR"/>
        </a:p>
      </dgm:t>
    </dgm:pt>
    <dgm:pt modelId="{566EAB48-40BA-4B29-BDFF-E4D97A155EBD}" type="sibTrans" cxnId="{62C427C3-4A84-4594-ADFA-E13694DCC597}">
      <dgm:prSet/>
      <dgm:spPr/>
      <dgm:t>
        <a:bodyPr/>
        <a:lstStyle/>
        <a:p>
          <a:endParaRPr lang="fr-FR"/>
        </a:p>
      </dgm:t>
    </dgm:pt>
    <dgm:pt modelId="{1E97E820-D538-4A52-85A9-9AE8A5920A07}">
      <dgm:prSet custT="1"/>
      <dgm:spPr/>
      <dgm:t>
        <a:bodyPr/>
        <a:lstStyle/>
        <a:p>
          <a:r>
            <a:rPr lang="fr-FR" sz="1100" b="1" dirty="0"/>
            <a:t> </a:t>
          </a:r>
          <a:r>
            <a:rPr lang="fr-FR" sz="1100" b="1" dirty="0" err="1"/>
            <a:t>Arduino</a:t>
          </a:r>
          <a:r>
            <a:rPr lang="fr-FR" sz="1100" b="1" dirty="0"/>
            <a:t> :</a:t>
          </a:r>
        </a:p>
      </dgm:t>
    </dgm:pt>
    <dgm:pt modelId="{43839595-ABD3-4781-A09B-B3798693311A}" type="sibTrans" cxnId="{561CF7C4-1AF6-44F1-8B45-0533C4C98C2E}">
      <dgm:prSet/>
      <dgm:spPr/>
      <dgm:t>
        <a:bodyPr/>
        <a:lstStyle/>
        <a:p>
          <a:endParaRPr lang="fr-FR"/>
        </a:p>
      </dgm:t>
    </dgm:pt>
    <dgm:pt modelId="{C7DC3703-6E58-49F6-923F-C5BC490079E8}" type="parTrans" cxnId="{561CF7C4-1AF6-44F1-8B45-0533C4C98C2E}">
      <dgm:prSet/>
      <dgm:spPr/>
      <dgm:t>
        <a:bodyPr/>
        <a:lstStyle/>
        <a:p>
          <a:endParaRPr lang="fr-FR"/>
        </a:p>
      </dgm:t>
    </dgm:pt>
    <dgm:pt modelId="{C218C1ED-D0A7-430A-8826-3E699D50AA3A}">
      <dgm:prSet phldrT="[Texte]" custT="1"/>
      <dgm:spPr/>
      <dgm:t>
        <a:bodyPr/>
        <a:lstStyle/>
        <a:p>
          <a:r>
            <a:rPr lang="fr-FR" sz="1100" b="1" dirty="0"/>
            <a:t> Intéressée par :</a:t>
          </a:r>
        </a:p>
      </dgm:t>
    </dgm:pt>
    <dgm:pt modelId="{F6C5CBBB-9EE0-479D-84CB-96168D398971}" type="sibTrans" cxnId="{CD5D2279-6264-4B75-8788-8525A144E618}">
      <dgm:prSet/>
      <dgm:spPr/>
      <dgm:t>
        <a:bodyPr/>
        <a:lstStyle/>
        <a:p>
          <a:endParaRPr lang="fr-FR"/>
        </a:p>
      </dgm:t>
    </dgm:pt>
    <dgm:pt modelId="{24E74EF1-73B2-4E81-8B27-C139C9E1EDEC}" type="parTrans" cxnId="{CD5D2279-6264-4B75-8788-8525A144E618}">
      <dgm:prSet/>
      <dgm:spPr/>
      <dgm:t>
        <a:bodyPr/>
        <a:lstStyle/>
        <a:p>
          <a:endParaRPr lang="fr-FR"/>
        </a:p>
      </dgm:t>
    </dgm:pt>
    <dgm:pt modelId="{0EB4B8BC-E546-4542-BDC9-5451F78BB39A}" type="pres">
      <dgm:prSet presAssocID="{0C8D7C8E-B817-45D6-97F8-E648C42F2BC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60AE2FD-89FA-4949-86A1-FF8578D6CE22}" type="pres">
      <dgm:prSet presAssocID="{0C8D7C8E-B817-45D6-97F8-E648C42F2BCB}" presName="bkgdShp" presStyleLbl="alignAccFollowNode1" presStyleIdx="0" presStyleCnt="1" custLinFactNeighborX="376" custLinFactNeighborY="513"/>
      <dgm:spPr/>
    </dgm:pt>
    <dgm:pt modelId="{A0D9AB9C-EE96-414C-9012-F771CBC2699A}" type="pres">
      <dgm:prSet presAssocID="{0C8D7C8E-B817-45D6-97F8-E648C42F2BCB}" presName="linComp" presStyleCnt="0"/>
      <dgm:spPr/>
    </dgm:pt>
    <dgm:pt modelId="{225E0FEE-3B09-42BE-B615-D684F020085C}" type="pres">
      <dgm:prSet presAssocID="{FA2DBBA2-F706-4C56-8400-9DCD6BDEE061}" presName="compNode" presStyleCnt="0"/>
      <dgm:spPr/>
    </dgm:pt>
    <dgm:pt modelId="{705B6E16-F25C-404F-9FE1-D0B8AF972E51}" type="pres">
      <dgm:prSet presAssocID="{FA2DBBA2-F706-4C56-8400-9DCD6BDEE061}" presName="node" presStyleLbl="node1" presStyleIdx="0" presStyleCnt="4" custScaleX="105642" custScaleY="113570" custLinFactNeighborY="-64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81E480-4499-48A2-87E3-27CB140099ED}" type="pres">
      <dgm:prSet presAssocID="{FA2DBBA2-F706-4C56-8400-9DCD6BDEE061}" presName="invisiNode" presStyleLbl="node1" presStyleIdx="0" presStyleCnt="4"/>
      <dgm:spPr/>
    </dgm:pt>
    <dgm:pt modelId="{FE1DEF34-FCF3-48C5-90F9-F1AB9D230E3A}" type="pres">
      <dgm:prSet presAssocID="{FA2DBBA2-F706-4C56-8400-9DCD6BDEE061}" presName="imagNode" presStyleLbl="fgImgPlace1" presStyleIdx="0" presStyleCnt="4" custLinFactNeighborX="-670" custLinFactNeighborY="-130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</dgm:spPr>
    </dgm:pt>
    <dgm:pt modelId="{D1445B81-BDF5-498C-A96E-D95888C3ADF5}" type="pres">
      <dgm:prSet presAssocID="{4FC81FA5-26E8-4CFC-B3AC-F87703767036}" presName="sibTrans" presStyleLbl="sibTrans2D1" presStyleIdx="0" presStyleCnt="0"/>
      <dgm:spPr/>
      <dgm:t>
        <a:bodyPr/>
        <a:lstStyle/>
        <a:p>
          <a:endParaRPr lang="fr-FR"/>
        </a:p>
      </dgm:t>
    </dgm:pt>
    <dgm:pt modelId="{70CD73A5-DDA6-4354-BE28-0C9A54B3BE21}" type="pres">
      <dgm:prSet presAssocID="{4FC441B5-ABCA-4773-BA98-925E081597C2}" presName="compNode" presStyleCnt="0"/>
      <dgm:spPr/>
    </dgm:pt>
    <dgm:pt modelId="{D07565E3-C64D-447D-834B-34E47DA23AB5}" type="pres">
      <dgm:prSet presAssocID="{4FC441B5-ABCA-4773-BA98-925E081597C2}" presName="node" presStyleLbl="node1" presStyleIdx="1" presStyleCnt="4" custScaleX="108144" custScaleY="11460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41C55FA-5255-43F7-8A57-F02EA27E3FD5}" type="pres">
      <dgm:prSet presAssocID="{4FC441B5-ABCA-4773-BA98-925E081597C2}" presName="invisiNode" presStyleLbl="node1" presStyleIdx="1" presStyleCnt="4"/>
      <dgm:spPr/>
    </dgm:pt>
    <dgm:pt modelId="{6F0E6511-D43D-46EB-A4A9-FC380DA96B30}" type="pres">
      <dgm:prSet presAssocID="{4FC441B5-ABCA-4773-BA98-925E081597C2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</dgm:spPr>
    </dgm:pt>
    <dgm:pt modelId="{52749BC3-F0B4-4D65-88A2-0DE17BA26B31}" type="pres">
      <dgm:prSet presAssocID="{8F7F7AC2-8F1F-478F-930E-3A21C380EA67}" presName="sibTrans" presStyleLbl="sibTrans2D1" presStyleIdx="0" presStyleCnt="0"/>
      <dgm:spPr/>
      <dgm:t>
        <a:bodyPr/>
        <a:lstStyle/>
        <a:p>
          <a:endParaRPr lang="fr-FR"/>
        </a:p>
      </dgm:t>
    </dgm:pt>
    <dgm:pt modelId="{93FB92BA-2AC4-49D1-A335-244DAACFD3A5}" type="pres">
      <dgm:prSet presAssocID="{F452D755-67E6-4419-84C9-4B581C3ED6CF}" presName="compNode" presStyleCnt="0"/>
      <dgm:spPr/>
    </dgm:pt>
    <dgm:pt modelId="{AB82B5D7-A627-43E0-87BB-B08266D0AC5A}" type="pres">
      <dgm:prSet presAssocID="{F452D755-67E6-4419-84C9-4B581C3ED6CF}" presName="node" presStyleLbl="node1" presStyleIdx="2" presStyleCnt="4" custScaleX="113793" custScaleY="11460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0A7B401-B489-4FFA-9301-E9726847AADD}" type="pres">
      <dgm:prSet presAssocID="{F452D755-67E6-4419-84C9-4B581C3ED6CF}" presName="invisiNode" presStyleLbl="node1" presStyleIdx="2" presStyleCnt="4"/>
      <dgm:spPr/>
    </dgm:pt>
    <dgm:pt modelId="{D293988E-CD1B-4955-98D8-C5EEEC3E85A5}" type="pres">
      <dgm:prSet presAssocID="{F452D755-67E6-4419-84C9-4B581C3ED6CF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D2AFDB38-35F8-4B8F-83FD-10008204833E}" type="pres">
      <dgm:prSet presAssocID="{8222FE09-1616-41C5-A033-258EB331E585}" presName="sibTrans" presStyleLbl="sibTrans2D1" presStyleIdx="0" presStyleCnt="0"/>
      <dgm:spPr/>
      <dgm:t>
        <a:bodyPr/>
        <a:lstStyle/>
        <a:p>
          <a:endParaRPr lang="fr-FR"/>
        </a:p>
      </dgm:t>
    </dgm:pt>
    <dgm:pt modelId="{D74B1B60-5AC5-4BDB-A7BA-C5C2B9F58701}" type="pres">
      <dgm:prSet presAssocID="{84A42DA3-709A-4202-ACA4-912FCC13A4D0}" presName="compNode" presStyleCnt="0"/>
      <dgm:spPr/>
    </dgm:pt>
    <dgm:pt modelId="{53A51957-38F8-415F-890E-1C6F0A45FCFA}" type="pres">
      <dgm:prSet presAssocID="{84A42DA3-709A-4202-ACA4-912FCC13A4D0}" presName="node" presStyleLbl="node1" presStyleIdx="3" presStyleCnt="4" custScaleX="111082" custScaleY="1136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21ABE7C-A50C-4ED3-A252-0D167304112C}" type="pres">
      <dgm:prSet presAssocID="{84A42DA3-709A-4202-ACA4-912FCC13A4D0}" presName="invisiNode" presStyleLbl="node1" presStyleIdx="3" presStyleCnt="4"/>
      <dgm:spPr/>
    </dgm:pt>
    <dgm:pt modelId="{C7B42966-148E-4260-9995-C190AEB8C839}" type="pres">
      <dgm:prSet presAssocID="{84A42DA3-709A-4202-ACA4-912FCC13A4D0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</dgm:spPr>
    </dgm:pt>
  </dgm:ptLst>
  <dgm:cxnLst>
    <dgm:cxn modelId="{B7A4FE6B-FBEC-4B23-A2B2-55566CEB9232}" type="presOf" srcId="{C5483148-481F-4908-AAF7-7E38CF7DF6BC}" destId="{AB82B5D7-A627-43E0-87BB-B08266D0AC5A}" srcOrd="0" destOrd="4" presId="urn:microsoft.com/office/officeart/2005/8/layout/pList2"/>
    <dgm:cxn modelId="{561CF7C4-1AF6-44F1-8B45-0533C4C98C2E}" srcId="{FA2DBBA2-F706-4C56-8400-9DCD6BDEE061}" destId="{1E97E820-D538-4A52-85A9-9AE8A5920A07}" srcOrd="2" destOrd="0" parTransId="{C7DC3703-6E58-49F6-923F-C5BC490079E8}" sibTransId="{43839595-ABD3-4781-A09B-B3798693311A}"/>
    <dgm:cxn modelId="{9C3093B8-CD01-4EC1-AD05-BBE75B6AA349}" type="presOf" srcId="{5AF860E6-8C19-43E0-97A3-B3CCFF2BB297}" destId="{705B6E16-F25C-404F-9FE1-D0B8AF972E51}" srcOrd="0" destOrd="3" presId="urn:microsoft.com/office/officeart/2005/8/layout/pList2"/>
    <dgm:cxn modelId="{4F03211C-1951-480F-87FF-A70BD1B0172D}" type="presOf" srcId="{615B194D-45D0-426C-B6BC-A899A6F5B261}" destId="{53A51957-38F8-415F-890E-1C6F0A45FCFA}" srcOrd="0" destOrd="6" presId="urn:microsoft.com/office/officeart/2005/8/layout/pList2"/>
    <dgm:cxn modelId="{A87AF37B-1F0C-47E8-93F0-DAF5592FA0AA}" type="presOf" srcId="{FBA416FB-D432-4F4F-ACD8-7201F59964E6}" destId="{AB82B5D7-A627-43E0-87BB-B08266D0AC5A}" srcOrd="0" destOrd="3" presId="urn:microsoft.com/office/officeart/2005/8/layout/pList2"/>
    <dgm:cxn modelId="{01DD1FB5-4A2A-4D9A-88E9-143E121305F0}" srcId="{486C4AEF-96D1-471D-BEF7-72339A2EA597}" destId="{FAC5E69C-A10A-4F3D-AA68-C59CEF3C4DB9}" srcOrd="0" destOrd="0" parTransId="{6269D1F3-C421-4A47-A650-05B1A462A918}" sibTransId="{E5BC52EA-2BB4-412A-ADE8-EB39F8066B1E}"/>
    <dgm:cxn modelId="{89B23EA2-9CB1-4E16-8F3D-28EA5D763562}" type="presOf" srcId="{7BC467E7-1E36-416C-B693-4C6BFB36EE06}" destId="{D07565E3-C64D-447D-834B-34E47DA23AB5}" srcOrd="0" destOrd="4" presId="urn:microsoft.com/office/officeart/2005/8/layout/pList2"/>
    <dgm:cxn modelId="{4ED20955-C983-4781-AF27-D9A5AD640C85}" srcId="{84A42DA3-709A-4202-ACA4-912FCC13A4D0}" destId="{ED98A9DA-417B-41B4-A004-16DD80D2D96D}" srcOrd="0" destOrd="0" parTransId="{A9BE12F2-FC4E-4373-AB29-9A80739F1886}" sibTransId="{E621902E-2061-4EF0-B5A0-A47FB6C5BD2F}"/>
    <dgm:cxn modelId="{92B0150F-768F-4B39-9415-7C6E123C0A10}" type="presOf" srcId="{798DC97D-C686-4F6C-868E-EE1332CC717D}" destId="{705B6E16-F25C-404F-9FE1-D0B8AF972E51}" srcOrd="0" destOrd="8" presId="urn:microsoft.com/office/officeart/2005/8/layout/pList2"/>
    <dgm:cxn modelId="{1FC4CEAC-B7A9-4240-9BC1-0231A98F24CA}" type="presOf" srcId="{90AE4260-9E7D-4495-BDE0-1FA9F5B61829}" destId="{53A51957-38F8-415F-890E-1C6F0A45FCFA}" srcOrd="0" destOrd="2" presId="urn:microsoft.com/office/officeart/2005/8/layout/pList2"/>
    <dgm:cxn modelId="{9404FF89-1C4D-48FC-B2D6-9283A074F98D}" type="presOf" srcId="{60E49577-854C-4C03-A680-9F13F68D215A}" destId="{53A51957-38F8-415F-890E-1C6F0A45FCFA}" srcOrd="0" destOrd="8" presId="urn:microsoft.com/office/officeart/2005/8/layout/pList2"/>
    <dgm:cxn modelId="{DC9E26F9-44FC-4572-9092-EF6AC2419DC7}" type="presOf" srcId="{1E97E820-D538-4A52-85A9-9AE8A5920A07}" destId="{705B6E16-F25C-404F-9FE1-D0B8AF972E51}" srcOrd="0" destOrd="6" presId="urn:microsoft.com/office/officeart/2005/8/layout/pList2"/>
    <dgm:cxn modelId="{E9F2B33F-93A1-4D43-854C-FB9813B4AC8F}" srcId="{4FC441B5-ABCA-4773-BA98-925E081597C2}" destId="{E09D2F7E-9ADA-4BBB-9646-D8662B72E7D8}" srcOrd="2" destOrd="0" parTransId="{070B4E4D-BB2F-430E-A7EF-6C1FFB474032}" sibTransId="{37495905-2EBC-4114-B718-D11E159BF5F4}"/>
    <dgm:cxn modelId="{903DF01A-4F9A-4E17-B395-FD3865FC70F4}" type="presOf" srcId="{A6865933-67A8-4822-BCE7-7FCE80022F97}" destId="{53A51957-38F8-415F-890E-1C6F0A45FCFA}" srcOrd="0" destOrd="7" presId="urn:microsoft.com/office/officeart/2005/8/layout/pList2"/>
    <dgm:cxn modelId="{76B94850-3147-4ECE-8422-DF7B400A9AEF}" type="presOf" srcId="{36FFC36F-FAA6-4D4C-A02A-FF6366D9C7F8}" destId="{D07565E3-C64D-447D-834B-34E47DA23AB5}" srcOrd="0" destOrd="7" presId="urn:microsoft.com/office/officeart/2005/8/layout/pList2"/>
    <dgm:cxn modelId="{D4EDED39-6D56-493B-9B86-334F35985116}" type="presOf" srcId="{BF8FE06C-2B19-424C-9C04-13BD8B1C36B4}" destId="{AB82B5D7-A627-43E0-87BB-B08266D0AC5A}" srcOrd="0" destOrd="10" presId="urn:microsoft.com/office/officeart/2005/8/layout/pList2"/>
    <dgm:cxn modelId="{F26552BD-5613-4736-BDC4-4C120DA281A0}" srcId="{0C8D7C8E-B817-45D6-97F8-E648C42F2BCB}" destId="{FA2DBBA2-F706-4C56-8400-9DCD6BDEE061}" srcOrd="0" destOrd="0" parTransId="{3AFC04D9-8505-4DEA-A470-369AAFF1EA7E}" sibTransId="{4FC81FA5-26E8-4CFC-B3AC-F87703767036}"/>
    <dgm:cxn modelId="{728EC4DC-C0D8-452D-9EA1-D194C593336A}" type="presOf" srcId="{E09D2F7E-9ADA-4BBB-9646-D8662B72E7D8}" destId="{D07565E3-C64D-447D-834B-34E47DA23AB5}" srcOrd="0" destOrd="6" presId="urn:microsoft.com/office/officeart/2005/8/layout/pList2"/>
    <dgm:cxn modelId="{AAC403A6-8107-459D-AEC4-AAC0EADE7ED9}" type="presOf" srcId="{0C8D7C8E-B817-45D6-97F8-E648C42F2BCB}" destId="{0EB4B8BC-E546-4542-BDC9-5451F78BB39A}" srcOrd="0" destOrd="0" presId="urn:microsoft.com/office/officeart/2005/8/layout/pList2"/>
    <dgm:cxn modelId="{4363189C-9956-4C86-849A-872622A33CB1}" srcId="{FA2DBBA2-F706-4C56-8400-9DCD6BDEE061}" destId="{798DC97D-C686-4F6C-868E-EE1332CC717D}" srcOrd="3" destOrd="0" parTransId="{1A56C781-C7DF-49C0-A9A0-018153F5908B}" sibTransId="{81381EC6-90A7-4050-9C95-F22FD3AE10D4}"/>
    <dgm:cxn modelId="{77053C8D-0F43-4149-B314-1DF1E3C988F3}" srcId="{01F2561F-B950-4FD8-B316-B49181FD0D3C}" destId="{DB13631D-B5DA-482B-A07B-E1E58D10BDB8}" srcOrd="1" destOrd="0" parTransId="{1D7657C2-5240-4024-8E34-95D470CF6A8C}" sibTransId="{50ED5596-AB19-43EA-B521-B99B10077964}"/>
    <dgm:cxn modelId="{4627F888-20EB-496C-B12E-AD6AF3945AB5}" type="presOf" srcId="{C218C1ED-D0A7-430A-8826-3E699D50AA3A}" destId="{705B6E16-F25C-404F-9FE1-D0B8AF972E51}" srcOrd="0" destOrd="1" presId="urn:microsoft.com/office/officeart/2005/8/layout/pList2"/>
    <dgm:cxn modelId="{C3E1249A-F1C2-4841-921C-9DD4D44D12D3}" srcId="{798DC97D-C686-4F6C-868E-EE1332CC717D}" destId="{263BB2F0-317C-41A5-B806-AB72A4275333}" srcOrd="0" destOrd="0" parTransId="{243523CB-FF26-4B3D-AA61-47A0EB48DF26}" sibTransId="{50138CF1-7CEF-445A-80A7-5EDADF53A519}"/>
    <dgm:cxn modelId="{D3237208-9DE8-4A42-AD73-56743223AD0A}" type="presOf" srcId="{E6C02FDB-7669-4387-9DFE-29EBA3A4A55E}" destId="{AB82B5D7-A627-43E0-87BB-B08266D0AC5A}" srcOrd="0" destOrd="1" presId="urn:microsoft.com/office/officeart/2005/8/layout/pList2"/>
    <dgm:cxn modelId="{3A307D03-3D96-4F56-B1F4-7D7F02412DD3}" srcId="{84A42DA3-709A-4202-ACA4-912FCC13A4D0}" destId="{01F2561F-B950-4FD8-B316-B49181FD0D3C}" srcOrd="1" destOrd="0" parTransId="{4F15E2BD-2247-4260-9BE8-88962C38EBF6}" sibTransId="{A7C1A049-074C-4C0D-B3A2-A89C6918D3FF}"/>
    <dgm:cxn modelId="{B187B24F-F08E-4BBA-9BCA-210F4E6F8FE7}" type="presOf" srcId="{8F7F7AC2-8F1F-478F-930E-3A21C380EA67}" destId="{52749BC3-F0B4-4D65-88A2-0DE17BA26B31}" srcOrd="0" destOrd="0" presId="urn:microsoft.com/office/officeart/2005/8/layout/pList2"/>
    <dgm:cxn modelId="{2B58593D-C3F6-4949-91F9-1A595373793E}" srcId="{01F2561F-B950-4FD8-B316-B49181FD0D3C}" destId="{2D9E6D83-B60F-46D9-ABFA-5F31B49ABAF5}" srcOrd="0" destOrd="0" parTransId="{A87EF87A-C2A5-4FEC-9558-362614B6E7C2}" sibTransId="{C4D81AFA-67A9-471E-8212-EC2FF1C07149}"/>
    <dgm:cxn modelId="{BF34DA37-EFBE-49FB-8519-00AD4F83A7B0}" srcId="{5AF860E6-8C19-43E0-97A3-B3CCFF2BB297}" destId="{66DE55FE-7808-4F70-93BB-FD24F86DF2F5}" srcOrd="1" destOrd="0" parTransId="{C37B193A-C2C6-4066-9211-C8E064641D48}" sibTransId="{B7647557-0112-4D41-AC7E-FC745E22F77B}"/>
    <dgm:cxn modelId="{A240E32C-B0B9-414E-9EF1-B4647BC90945}" srcId="{486C4AEF-96D1-471D-BEF7-72339A2EA597}" destId="{BF8FE06C-2B19-424C-9C04-13BD8B1C36B4}" srcOrd="1" destOrd="0" parTransId="{0DB967CF-2533-4486-80D0-1B355BF83FF2}" sibTransId="{95CF25EC-6C8A-44CE-8FEA-FBE12E07022A}"/>
    <dgm:cxn modelId="{F7600506-1F11-4910-8BA4-4EAA7D2BCF58}" type="presOf" srcId="{E0C7B6EE-5768-4B8A-8B30-423FF2EDBB83}" destId="{D07565E3-C64D-447D-834B-34E47DA23AB5}" srcOrd="0" destOrd="10" presId="urn:microsoft.com/office/officeart/2005/8/layout/pList2"/>
    <dgm:cxn modelId="{AE2F1F14-EC92-4B6C-9A2B-8E5A05DFD4C0}" srcId="{0C8D7C8E-B817-45D6-97F8-E648C42F2BCB}" destId="{4FC441B5-ABCA-4773-BA98-925E081597C2}" srcOrd="1" destOrd="0" parTransId="{18B329F1-47C5-4136-92DD-896021CAFA3A}" sibTransId="{8F7F7AC2-8F1F-478F-930E-3A21C380EA67}"/>
    <dgm:cxn modelId="{62C427C3-4A84-4594-ADFA-E13694DCC597}" srcId="{60E49577-854C-4C03-A680-9F13F68D215A}" destId="{CCBD2499-1F76-4D73-ADAC-8B2F614CAF5B}" srcOrd="1" destOrd="0" parTransId="{14B81312-A0AB-4B4F-8CF3-54DFF34D1D0B}" sibTransId="{566EAB48-40BA-4B29-BDFF-E4D97A155EBD}"/>
    <dgm:cxn modelId="{1EED549C-2BE9-47F7-9B05-D329C7794648}" type="presOf" srcId="{263BB2F0-317C-41A5-B806-AB72A4275333}" destId="{705B6E16-F25C-404F-9FE1-D0B8AF972E51}" srcOrd="0" destOrd="9" presId="urn:microsoft.com/office/officeart/2005/8/layout/pList2"/>
    <dgm:cxn modelId="{5C888D50-0887-4512-BB29-9406DDB873B7}" type="presOf" srcId="{486C4AEF-96D1-471D-BEF7-72339A2EA597}" destId="{AB82B5D7-A627-43E0-87BB-B08266D0AC5A}" srcOrd="0" destOrd="8" presId="urn:microsoft.com/office/officeart/2005/8/layout/pList2"/>
    <dgm:cxn modelId="{137E0151-8FF7-469B-8977-F67224F82317}" type="presOf" srcId="{DB13631D-B5DA-482B-A07B-E1E58D10BDB8}" destId="{53A51957-38F8-415F-890E-1C6F0A45FCFA}" srcOrd="0" destOrd="5" presId="urn:microsoft.com/office/officeart/2005/8/layout/pList2"/>
    <dgm:cxn modelId="{C6664F68-0815-4C49-A8D1-5BB1775EE101}" srcId="{43876A20-641C-4B8F-8583-5559871CF253}" destId="{14353971-7A2B-4778-82D1-6F4A5F1DD254}" srcOrd="0" destOrd="0" parTransId="{EA1AC3D8-AA1A-44A1-97E1-80A1E6470FDD}" sibTransId="{46AD9994-F8F0-4568-8732-DC510D156BF4}"/>
    <dgm:cxn modelId="{79F3FC5D-0153-488A-8E1F-14FB2AA0E0A2}" type="presOf" srcId="{C09A9828-70F3-464A-A23C-BDF183DAFA78}" destId="{D07565E3-C64D-447D-834B-34E47DA23AB5}" srcOrd="0" destOrd="5" presId="urn:microsoft.com/office/officeart/2005/8/layout/pList2"/>
    <dgm:cxn modelId="{F4E4E0BA-A965-4832-9464-DCFEEA58D8DB}" type="presOf" srcId="{CCBD2499-1F76-4D73-ADAC-8B2F614CAF5B}" destId="{53A51957-38F8-415F-890E-1C6F0A45FCFA}" srcOrd="0" destOrd="10" presId="urn:microsoft.com/office/officeart/2005/8/layout/pList2"/>
    <dgm:cxn modelId="{6C821A37-1A4E-4113-B7E1-BD60BEF4C1D6}" type="presOf" srcId="{FA2DBBA2-F706-4C56-8400-9DCD6BDEE061}" destId="{705B6E16-F25C-404F-9FE1-D0B8AF972E51}" srcOrd="0" destOrd="0" presId="urn:microsoft.com/office/officeart/2005/8/layout/pList2"/>
    <dgm:cxn modelId="{AABBA01F-18D6-4480-9769-C91D580E3A45}" srcId="{C218C1ED-D0A7-430A-8826-3E699D50AA3A}" destId="{FD1AD48F-19A4-4AC1-9179-684D7B495DC6}" srcOrd="0" destOrd="0" parTransId="{625C3D78-2758-46A0-9BFB-C422A8D8FAD0}" sibTransId="{275AD810-A4C0-45D4-9D82-32689ED19250}"/>
    <dgm:cxn modelId="{C63E6208-5221-4DCA-BF4F-1F31BDD64B2F}" srcId="{F452D755-67E6-4419-84C9-4B581C3ED6CF}" destId="{9DAC5840-0606-49FF-AD81-3E7BABCEC404}" srcOrd="2" destOrd="0" parTransId="{D9DC3FB8-5EFF-4FFD-A40D-291D8E0A5CC8}" sibTransId="{8DA8C832-3C53-499F-9B20-97D6799DE5E2}"/>
    <dgm:cxn modelId="{5C83C991-7CE3-41F4-B663-08646DA04046}" type="presOf" srcId="{2D9E6D83-B60F-46D9-ABFA-5F31B49ABAF5}" destId="{53A51957-38F8-415F-890E-1C6F0A45FCFA}" srcOrd="0" destOrd="4" presId="urn:microsoft.com/office/officeart/2005/8/layout/pList2"/>
    <dgm:cxn modelId="{5F9A0BF4-DF88-408E-A776-F04C9ACF146D}" type="presOf" srcId="{B2077BFD-C354-481C-BA49-6EEAD9BBA22A}" destId="{53A51957-38F8-415F-890E-1C6F0A45FCFA}" srcOrd="0" destOrd="9" presId="urn:microsoft.com/office/officeart/2005/8/layout/pList2"/>
    <dgm:cxn modelId="{5C87C85F-B203-473E-9D20-EE596C0CB368}" type="presOf" srcId="{FB0C4F5F-41E1-4455-8539-C64E6BFE63A6}" destId="{D07565E3-C64D-447D-834B-34E47DA23AB5}" srcOrd="0" destOrd="1" presId="urn:microsoft.com/office/officeart/2005/8/layout/pList2"/>
    <dgm:cxn modelId="{861043C1-A60B-4F58-BBA9-88B272D57EAB}" type="presOf" srcId="{2E5D6054-0487-4FA2-AA15-4EFECCA331D2}" destId="{D07565E3-C64D-447D-834B-34E47DA23AB5}" srcOrd="0" destOrd="2" presId="urn:microsoft.com/office/officeart/2005/8/layout/pList2"/>
    <dgm:cxn modelId="{5CE7D9E9-804B-405C-A4AF-46BFD0E903A9}" type="presOf" srcId="{84A42DA3-709A-4202-ACA4-912FCC13A4D0}" destId="{53A51957-38F8-415F-890E-1C6F0A45FCFA}" srcOrd="0" destOrd="0" presId="urn:microsoft.com/office/officeart/2005/8/layout/pList2"/>
    <dgm:cxn modelId="{5CD7A200-1894-49BD-BE94-17232D862CAD}" srcId="{F452D755-67E6-4419-84C9-4B581C3ED6CF}" destId="{486C4AEF-96D1-471D-BEF7-72339A2EA597}" srcOrd="3" destOrd="0" parTransId="{6DD048CC-F9C6-49E5-819E-A6CD1E36350F}" sibTransId="{88516C03-3593-4F1A-B951-22B24CE2E01C}"/>
    <dgm:cxn modelId="{0B463794-7CAF-4ADA-AD39-57B627A39423}" srcId="{60E49577-854C-4C03-A680-9F13F68D215A}" destId="{B2077BFD-C354-481C-BA49-6EEAD9BBA22A}" srcOrd="0" destOrd="0" parTransId="{B851E437-B215-4814-A1B4-09338416C2BA}" sibTransId="{C21C12AC-EFBD-49A5-8FD7-6B88BE664F1D}"/>
    <dgm:cxn modelId="{8A211CF7-FFDC-450A-A5EB-156ADEB1EC09}" srcId="{0C8D7C8E-B817-45D6-97F8-E648C42F2BCB}" destId="{F452D755-67E6-4419-84C9-4B581C3ED6CF}" srcOrd="2" destOrd="0" parTransId="{E373F282-4E3D-4A8E-A5CA-2C7F14454182}" sibTransId="{8222FE09-1616-41C5-A033-258EB331E585}"/>
    <dgm:cxn modelId="{20BEB97D-7546-48BC-A4E3-4B129DA8B324}" type="presOf" srcId="{66DE55FE-7808-4F70-93BB-FD24F86DF2F5}" destId="{705B6E16-F25C-404F-9FE1-D0B8AF972E51}" srcOrd="0" destOrd="5" presId="urn:microsoft.com/office/officeart/2005/8/layout/pList2"/>
    <dgm:cxn modelId="{2FDA17BD-ABA6-4361-B445-5EE284B4C13A}" srcId="{F452D755-67E6-4419-84C9-4B581C3ED6CF}" destId="{E6C02FDB-7669-4387-9DFE-29EBA3A4A55E}" srcOrd="0" destOrd="0" parTransId="{23B9AAA7-03DB-4568-9892-2F109EF6BFCC}" sibTransId="{C64614E8-DB45-4A7C-800D-B0387F6174D3}"/>
    <dgm:cxn modelId="{9B64B1EB-44D2-4570-987C-3914ADD05729}" srcId="{43876A20-641C-4B8F-8583-5559871CF253}" destId="{E0C7B6EE-5768-4B8A-8B30-423FF2EDBB83}" srcOrd="1" destOrd="0" parTransId="{5E75EB56-1D5E-4CB9-88B6-2A4F53C05961}" sibTransId="{40C7DC5C-41EC-442C-81B9-2D8E9776847A}"/>
    <dgm:cxn modelId="{77BC2BF7-7E14-4B6F-8D0D-7B39F51D1827}" type="presOf" srcId="{9DAC5840-0606-49FF-AD81-3E7BABCEC404}" destId="{AB82B5D7-A627-43E0-87BB-B08266D0AC5A}" srcOrd="0" destOrd="6" presId="urn:microsoft.com/office/officeart/2005/8/layout/pList2"/>
    <dgm:cxn modelId="{5E35A4A1-2F93-4452-8CF4-C2B70F027776}" srcId="{E6C02FDB-7669-4387-9DFE-29EBA3A4A55E}" destId="{5F5C7889-37A8-40EB-9E87-7875C20476C5}" srcOrd="0" destOrd="0" parTransId="{B607DB9C-CC27-4BD4-B0B5-537330C32382}" sibTransId="{F411554B-5125-4540-8889-9D1696EC1AF6}"/>
    <dgm:cxn modelId="{23A06A06-6A69-45DA-9FCC-99F2185EC229}" srcId="{84A42DA3-709A-4202-ACA4-912FCC13A4D0}" destId="{60E49577-854C-4C03-A680-9F13F68D215A}" srcOrd="3" destOrd="0" parTransId="{ECCED074-8FD1-4F31-BDC6-41C12BA5FCFD}" sibTransId="{FF36FDE9-3DF2-4C7E-B8BE-2301006C5055}"/>
    <dgm:cxn modelId="{00FBBF40-E926-4D15-84AE-263F0C08200D}" type="presOf" srcId="{E2B57DB9-DF3A-4AC3-8891-4C5C0B6F5A23}" destId="{AB82B5D7-A627-43E0-87BB-B08266D0AC5A}" srcOrd="0" destOrd="5" presId="urn:microsoft.com/office/officeart/2005/8/layout/pList2"/>
    <dgm:cxn modelId="{524DB1D7-BDF4-47E1-9AB7-19FF9C377994}" type="presOf" srcId="{4FC441B5-ABCA-4773-BA98-925E081597C2}" destId="{D07565E3-C64D-447D-834B-34E47DA23AB5}" srcOrd="0" destOrd="0" presId="urn:microsoft.com/office/officeart/2005/8/layout/pList2"/>
    <dgm:cxn modelId="{9EA03034-955C-408E-8FF0-E0F3B8B99477}" srcId="{FBA416FB-D432-4F4F-ACD8-7201F59964E6}" destId="{E2B57DB9-DF3A-4AC3-8891-4C5C0B6F5A23}" srcOrd="1" destOrd="0" parTransId="{D330FE22-54E6-4F92-A7FE-ED7DDB062C39}" sibTransId="{3E32DFC0-EACE-45BD-82ED-88C2A40382B6}"/>
    <dgm:cxn modelId="{A57F750B-DAF4-46AD-AA97-A8C9BB3962BD}" type="presOf" srcId="{8222FE09-1616-41C5-A033-258EB331E585}" destId="{D2AFDB38-35F8-4B8F-83FD-10008204833E}" srcOrd="0" destOrd="0" presId="urn:microsoft.com/office/officeart/2005/8/layout/pList2"/>
    <dgm:cxn modelId="{3DA745EF-A687-40DD-B589-643608E9EFE0}" srcId="{4FC441B5-ABCA-4773-BA98-925E081597C2}" destId="{43876A20-641C-4B8F-8583-5559871CF253}" srcOrd="3" destOrd="0" parTransId="{8E753960-754B-44C2-9819-2379D103EAF5}" sibTransId="{31BEDEB1-1EA3-4784-8D41-E94737E1758A}"/>
    <dgm:cxn modelId="{43F79C67-A737-4665-A9F1-BC5425985839}" srcId="{5AF860E6-8C19-43E0-97A3-B3CCFF2BB297}" destId="{51E79EDC-9EFD-4FA9-A16E-A83FABD18A51}" srcOrd="0" destOrd="0" parTransId="{5EBAF32F-77C5-4D1C-B4A9-5B7C6DD1D586}" sibTransId="{031477DA-FF98-473A-8A8D-C5FFCEB1A4E6}"/>
    <dgm:cxn modelId="{4BB4DEED-BEAD-436E-88A6-9F02756425AF}" srcId="{615B194D-45D0-426C-B6BC-A899A6F5B261}" destId="{A6865933-67A8-4822-BCE7-7FCE80022F97}" srcOrd="0" destOrd="0" parTransId="{4577D274-DCE9-41C4-8DE8-07C3F1EE0F9E}" sibTransId="{891ACC85-3CDC-4BFF-8F58-D1AC86DB5037}"/>
    <dgm:cxn modelId="{0AEF9ADF-0F62-44DA-8A5D-BDAF82FE46D3}" srcId="{4FC441B5-ABCA-4773-BA98-925E081597C2}" destId="{C97C8E40-97BB-46D4-BE8D-D6E24A53AE1E}" srcOrd="1" destOrd="0" parTransId="{18E398F3-7C51-4BBF-9522-780FF17A8C93}" sibTransId="{4D42BBA8-D532-4D2E-A8C5-4A636EFB2803}"/>
    <dgm:cxn modelId="{576DFA3B-AA77-4799-9A2B-239476851EB5}" srcId="{C97C8E40-97BB-46D4-BE8D-D6E24A53AE1E}" destId="{7BC467E7-1E36-416C-B693-4C6BFB36EE06}" srcOrd="0" destOrd="0" parTransId="{EF181F7D-7B67-4DA9-B666-E866309EEB54}" sibTransId="{8D8A7EB8-65E1-4645-8F26-A2BE04F2E8B2}"/>
    <dgm:cxn modelId="{542B1569-DBED-4A86-9866-057EF6CC4BFE}" type="presOf" srcId="{ED98A9DA-417B-41B4-A004-16DD80D2D96D}" destId="{53A51957-38F8-415F-890E-1C6F0A45FCFA}" srcOrd="0" destOrd="1" presId="urn:microsoft.com/office/officeart/2005/8/layout/pList2"/>
    <dgm:cxn modelId="{798F3564-3918-4024-8605-AF35B3FB1A7D}" srcId="{84A42DA3-709A-4202-ACA4-912FCC13A4D0}" destId="{615B194D-45D0-426C-B6BC-A899A6F5B261}" srcOrd="2" destOrd="0" parTransId="{1EB922DE-B0AA-4369-BFB1-F56F248899D6}" sibTransId="{FC404D6F-9AD3-4C51-98F8-4A16C2D1397B}"/>
    <dgm:cxn modelId="{A098BF35-C700-4A37-AB1A-C34B91B69427}" type="presOf" srcId="{01F2561F-B950-4FD8-B316-B49181FD0D3C}" destId="{53A51957-38F8-415F-890E-1C6F0A45FCFA}" srcOrd="0" destOrd="3" presId="urn:microsoft.com/office/officeart/2005/8/layout/pList2"/>
    <dgm:cxn modelId="{A01A46B0-DA0E-457F-990F-F5B9401A6F62}" type="presOf" srcId="{14353971-7A2B-4778-82D1-6F4A5F1DD254}" destId="{D07565E3-C64D-447D-834B-34E47DA23AB5}" srcOrd="0" destOrd="9" presId="urn:microsoft.com/office/officeart/2005/8/layout/pList2"/>
    <dgm:cxn modelId="{1580DF71-BC42-4D5A-98AE-D8FA1FB2EFEB}" type="presOf" srcId="{5F5C7889-37A8-40EB-9E87-7875C20476C5}" destId="{AB82B5D7-A627-43E0-87BB-B08266D0AC5A}" srcOrd="0" destOrd="2" presId="urn:microsoft.com/office/officeart/2005/8/layout/pList2"/>
    <dgm:cxn modelId="{94F80D56-5510-45C2-BA36-C1938FB8F229}" srcId="{E09D2F7E-9ADA-4BBB-9646-D8662B72E7D8}" destId="{36FFC36F-FAA6-4D4C-A02A-FF6366D9C7F8}" srcOrd="0" destOrd="0" parTransId="{18FE9BD5-230F-41F1-A059-E2C07568A553}" sibTransId="{CB2DC214-CB5F-46BC-9BD1-BABE03E29F92}"/>
    <dgm:cxn modelId="{AC32853B-B0EA-497C-9E70-15C8AAA89336}" srcId="{4FC441B5-ABCA-4773-BA98-925E081597C2}" destId="{FB0C4F5F-41E1-4455-8539-C64E6BFE63A6}" srcOrd="0" destOrd="0" parTransId="{32C9C359-7B5C-44AF-A762-945CCEF13DEF}" sibTransId="{7D95DB22-F3B4-4D95-AB4C-F672A5350EE2}"/>
    <dgm:cxn modelId="{09D3B5EE-E59A-4861-AD04-54D193905DCC}" srcId="{0C8D7C8E-B817-45D6-97F8-E648C42F2BCB}" destId="{84A42DA3-709A-4202-ACA4-912FCC13A4D0}" srcOrd="3" destOrd="0" parTransId="{D45A267E-073D-45F5-950F-13BAB5BCE584}" sibTransId="{3AFB489D-A758-4F49-8936-9D4912B3B551}"/>
    <dgm:cxn modelId="{5EB0D136-E01A-4D4B-AD16-640DCD8BD106}" srcId="{FA2DBBA2-F706-4C56-8400-9DCD6BDEE061}" destId="{5AF860E6-8C19-43E0-97A3-B3CCFF2BB297}" srcOrd="1" destOrd="0" parTransId="{10FD5583-4A1E-4752-B744-DCE8D5843615}" sibTransId="{A1D39C1D-339D-4A48-A19D-EC3EFE000018}"/>
    <dgm:cxn modelId="{CD5D2279-6264-4B75-8788-8525A144E618}" srcId="{FA2DBBA2-F706-4C56-8400-9DCD6BDEE061}" destId="{C218C1ED-D0A7-430A-8826-3E699D50AA3A}" srcOrd="0" destOrd="0" parTransId="{24E74EF1-73B2-4E81-8B27-C139C9E1EDEC}" sibTransId="{F6C5CBBB-9EE0-479D-84CB-96168D398971}"/>
    <dgm:cxn modelId="{6FF01564-49D7-42D9-A135-A5914393FA3C}" type="presOf" srcId="{F452D755-67E6-4419-84C9-4B581C3ED6CF}" destId="{AB82B5D7-A627-43E0-87BB-B08266D0AC5A}" srcOrd="0" destOrd="0" presId="urn:microsoft.com/office/officeart/2005/8/layout/pList2"/>
    <dgm:cxn modelId="{6F23D877-EFF9-4EDB-820E-27BC0597BA75}" srcId="{9DAC5840-0606-49FF-AD81-3E7BABCEC404}" destId="{E7E9DC4F-004A-48EC-A27F-3D76718DC6C7}" srcOrd="0" destOrd="0" parTransId="{BDFAD55D-8D06-4D05-B28F-85B622747634}" sibTransId="{6AADCBC5-F263-4A05-A9AD-95D74EB8B9AF}"/>
    <dgm:cxn modelId="{BA904108-2BA9-4795-B6EA-6F4117EE7D14}" srcId="{FB0C4F5F-41E1-4455-8539-C64E6BFE63A6}" destId="{2E5D6054-0487-4FA2-AA15-4EFECCA331D2}" srcOrd="0" destOrd="0" parTransId="{1208BD5E-F90A-47C2-805B-CA113CF629EA}" sibTransId="{C06DC7A6-CCFC-4508-9C52-AC69A0C809A8}"/>
    <dgm:cxn modelId="{CDEBD2F2-4874-48F1-BF8C-91FB6366B0CC}" type="presOf" srcId="{51E79EDC-9EFD-4FA9-A16E-A83FABD18A51}" destId="{705B6E16-F25C-404F-9FE1-D0B8AF972E51}" srcOrd="0" destOrd="4" presId="urn:microsoft.com/office/officeart/2005/8/layout/pList2"/>
    <dgm:cxn modelId="{0E67EE4D-C1F0-40E1-A013-DDD34BC2B514}" type="presOf" srcId="{FAC5E69C-A10A-4F3D-AA68-C59CEF3C4DB9}" destId="{AB82B5D7-A627-43E0-87BB-B08266D0AC5A}" srcOrd="0" destOrd="9" presId="urn:microsoft.com/office/officeart/2005/8/layout/pList2"/>
    <dgm:cxn modelId="{202D03FC-54EB-486D-A834-58E1A5203F51}" type="presOf" srcId="{4FC81FA5-26E8-4CFC-B3AC-F87703767036}" destId="{D1445B81-BDF5-498C-A96E-D95888C3ADF5}" srcOrd="0" destOrd="0" presId="urn:microsoft.com/office/officeart/2005/8/layout/pList2"/>
    <dgm:cxn modelId="{B8DAE451-623E-4B0A-BDAB-E5254ACAADEF}" type="presOf" srcId="{E7E9DC4F-004A-48EC-A27F-3D76718DC6C7}" destId="{AB82B5D7-A627-43E0-87BB-B08266D0AC5A}" srcOrd="0" destOrd="7" presId="urn:microsoft.com/office/officeart/2005/8/layout/pList2"/>
    <dgm:cxn modelId="{E9A42F94-028C-4053-91C2-5AD6F2EF3579}" type="presOf" srcId="{43876A20-641C-4B8F-8583-5559871CF253}" destId="{D07565E3-C64D-447D-834B-34E47DA23AB5}" srcOrd="0" destOrd="8" presId="urn:microsoft.com/office/officeart/2005/8/layout/pList2"/>
    <dgm:cxn modelId="{81A1F9B4-023C-4EB6-B73C-7ABDDF286D13}" srcId="{F452D755-67E6-4419-84C9-4B581C3ED6CF}" destId="{FBA416FB-D432-4F4F-ACD8-7201F59964E6}" srcOrd="1" destOrd="0" parTransId="{E4FC9E8F-8133-489F-8961-EF91F26A127B}" sibTransId="{03AE311F-18A1-4916-9B74-74CE836DC5CD}"/>
    <dgm:cxn modelId="{A0D6F358-28D8-403E-BA69-BC42080A0E6C}" type="presOf" srcId="{FD1AD48F-19A4-4AC1-9179-684D7B495DC6}" destId="{705B6E16-F25C-404F-9FE1-D0B8AF972E51}" srcOrd="0" destOrd="2" presId="urn:microsoft.com/office/officeart/2005/8/layout/pList2"/>
    <dgm:cxn modelId="{957AAFD1-8FA1-42C2-A758-196BDCE571A0}" srcId="{ED98A9DA-417B-41B4-A004-16DD80D2D96D}" destId="{90AE4260-9E7D-4495-BDE0-1FA9F5B61829}" srcOrd="0" destOrd="0" parTransId="{D7B62DA5-34E3-4640-B99C-5FE8934021D7}" sibTransId="{7578125F-4634-4723-8F98-186DDDBCE861}"/>
    <dgm:cxn modelId="{C50BD147-EA2F-43F0-ABEA-A6D6A8DE1F30}" type="presOf" srcId="{5B834EC2-8DDA-4F81-9504-D088FB79145E}" destId="{705B6E16-F25C-404F-9FE1-D0B8AF972E51}" srcOrd="0" destOrd="7" presId="urn:microsoft.com/office/officeart/2005/8/layout/pList2"/>
    <dgm:cxn modelId="{852E647A-A37D-422B-8965-913C3FD4C40D}" type="presOf" srcId="{C97C8E40-97BB-46D4-BE8D-D6E24A53AE1E}" destId="{D07565E3-C64D-447D-834B-34E47DA23AB5}" srcOrd="0" destOrd="3" presId="urn:microsoft.com/office/officeart/2005/8/layout/pList2"/>
    <dgm:cxn modelId="{27AA6487-1CD1-4193-A421-59124708B02B}" srcId="{1E97E820-D538-4A52-85A9-9AE8A5920A07}" destId="{5B834EC2-8DDA-4F81-9504-D088FB79145E}" srcOrd="0" destOrd="0" parTransId="{6B82AC47-06F2-4CBE-A7CC-B5EBE57E4A77}" sibTransId="{6F504F6C-B9A0-423F-B6BD-A33DBC89C71F}"/>
    <dgm:cxn modelId="{7F809470-FE34-4B54-AB2D-E25B0451EC20}" srcId="{FBA416FB-D432-4F4F-ACD8-7201F59964E6}" destId="{C5483148-481F-4908-AAF7-7E38CF7DF6BC}" srcOrd="0" destOrd="0" parTransId="{7C9D0D60-3AA6-45B3-8E0F-99FF9ED9C15D}" sibTransId="{EA2A2803-D330-4B45-A350-1BE47A80B8FD}"/>
    <dgm:cxn modelId="{647E8316-F818-4E78-BF9B-2C9846DB90DB}" srcId="{C97C8E40-97BB-46D4-BE8D-D6E24A53AE1E}" destId="{C09A9828-70F3-464A-A23C-BDF183DAFA78}" srcOrd="1" destOrd="0" parTransId="{ECBDC056-0C35-4B1A-8964-EBD7A390A9D4}" sibTransId="{C70B79B1-8F99-48E5-AB46-0C85C63CAE40}"/>
    <dgm:cxn modelId="{E3775481-3BDF-4870-B5B1-288AB10250CD}" type="presParOf" srcId="{0EB4B8BC-E546-4542-BDC9-5451F78BB39A}" destId="{C60AE2FD-89FA-4949-86A1-FF8578D6CE22}" srcOrd="0" destOrd="0" presId="urn:microsoft.com/office/officeart/2005/8/layout/pList2"/>
    <dgm:cxn modelId="{66401FC1-F68B-4E0F-9853-7FF60C47126B}" type="presParOf" srcId="{0EB4B8BC-E546-4542-BDC9-5451F78BB39A}" destId="{A0D9AB9C-EE96-414C-9012-F771CBC2699A}" srcOrd="1" destOrd="0" presId="urn:microsoft.com/office/officeart/2005/8/layout/pList2"/>
    <dgm:cxn modelId="{0C4382ED-F783-4C2A-AC8A-6F939639159E}" type="presParOf" srcId="{A0D9AB9C-EE96-414C-9012-F771CBC2699A}" destId="{225E0FEE-3B09-42BE-B615-D684F020085C}" srcOrd="0" destOrd="0" presId="urn:microsoft.com/office/officeart/2005/8/layout/pList2"/>
    <dgm:cxn modelId="{0D11ABA7-8D01-4D9B-9ADD-382C30982CCA}" type="presParOf" srcId="{225E0FEE-3B09-42BE-B615-D684F020085C}" destId="{705B6E16-F25C-404F-9FE1-D0B8AF972E51}" srcOrd="0" destOrd="0" presId="urn:microsoft.com/office/officeart/2005/8/layout/pList2"/>
    <dgm:cxn modelId="{F78E01A9-71B1-4D2B-AAD5-F9BAAA755CDA}" type="presParOf" srcId="{225E0FEE-3B09-42BE-B615-D684F020085C}" destId="{F181E480-4499-48A2-87E3-27CB140099ED}" srcOrd="1" destOrd="0" presId="urn:microsoft.com/office/officeart/2005/8/layout/pList2"/>
    <dgm:cxn modelId="{E29CF8DC-3D2D-4CD9-AF14-0C1D53C5FF3D}" type="presParOf" srcId="{225E0FEE-3B09-42BE-B615-D684F020085C}" destId="{FE1DEF34-FCF3-48C5-90F9-F1AB9D230E3A}" srcOrd="2" destOrd="0" presId="urn:microsoft.com/office/officeart/2005/8/layout/pList2"/>
    <dgm:cxn modelId="{8163BA22-62CE-435F-B1C1-D3EB07F721AE}" type="presParOf" srcId="{A0D9AB9C-EE96-414C-9012-F771CBC2699A}" destId="{D1445B81-BDF5-498C-A96E-D95888C3ADF5}" srcOrd="1" destOrd="0" presId="urn:microsoft.com/office/officeart/2005/8/layout/pList2"/>
    <dgm:cxn modelId="{BC55F920-E1FA-4755-9E19-E06EE6E967A0}" type="presParOf" srcId="{A0D9AB9C-EE96-414C-9012-F771CBC2699A}" destId="{70CD73A5-DDA6-4354-BE28-0C9A54B3BE21}" srcOrd="2" destOrd="0" presId="urn:microsoft.com/office/officeart/2005/8/layout/pList2"/>
    <dgm:cxn modelId="{F178699C-795C-42FB-ACB5-6BA5A5992A2A}" type="presParOf" srcId="{70CD73A5-DDA6-4354-BE28-0C9A54B3BE21}" destId="{D07565E3-C64D-447D-834B-34E47DA23AB5}" srcOrd="0" destOrd="0" presId="urn:microsoft.com/office/officeart/2005/8/layout/pList2"/>
    <dgm:cxn modelId="{AB69F5D5-4DA1-4510-8E7A-7413243518C1}" type="presParOf" srcId="{70CD73A5-DDA6-4354-BE28-0C9A54B3BE21}" destId="{641C55FA-5255-43F7-8A57-F02EA27E3FD5}" srcOrd="1" destOrd="0" presId="urn:microsoft.com/office/officeart/2005/8/layout/pList2"/>
    <dgm:cxn modelId="{4AC25D7E-66A9-4AEA-993A-BF6171A317A1}" type="presParOf" srcId="{70CD73A5-DDA6-4354-BE28-0C9A54B3BE21}" destId="{6F0E6511-D43D-46EB-A4A9-FC380DA96B30}" srcOrd="2" destOrd="0" presId="urn:microsoft.com/office/officeart/2005/8/layout/pList2"/>
    <dgm:cxn modelId="{D672F998-F7F6-475D-83E4-26C0C4509EC9}" type="presParOf" srcId="{A0D9AB9C-EE96-414C-9012-F771CBC2699A}" destId="{52749BC3-F0B4-4D65-88A2-0DE17BA26B31}" srcOrd="3" destOrd="0" presId="urn:microsoft.com/office/officeart/2005/8/layout/pList2"/>
    <dgm:cxn modelId="{F22009D1-18DA-46EF-B724-07FBC891D491}" type="presParOf" srcId="{A0D9AB9C-EE96-414C-9012-F771CBC2699A}" destId="{93FB92BA-2AC4-49D1-A335-244DAACFD3A5}" srcOrd="4" destOrd="0" presId="urn:microsoft.com/office/officeart/2005/8/layout/pList2"/>
    <dgm:cxn modelId="{8FD9CEE5-B72F-4BEF-B7F1-677DF172256C}" type="presParOf" srcId="{93FB92BA-2AC4-49D1-A335-244DAACFD3A5}" destId="{AB82B5D7-A627-43E0-87BB-B08266D0AC5A}" srcOrd="0" destOrd="0" presId="urn:microsoft.com/office/officeart/2005/8/layout/pList2"/>
    <dgm:cxn modelId="{D0EADDE9-8B5C-405C-859D-E4137C76061F}" type="presParOf" srcId="{93FB92BA-2AC4-49D1-A335-244DAACFD3A5}" destId="{80A7B401-B489-4FFA-9301-E9726847AADD}" srcOrd="1" destOrd="0" presId="urn:microsoft.com/office/officeart/2005/8/layout/pList2"/>
    <dgm:cxn modelId="{E784DCE5-7116-40D3-A5E8-108F92FD1DBB}" type="presParOf" srcId="{93FB92BA-2AC4-49D1-A335-244DAACFD3A5}" destId="{D293988E-CD1B-4955-98D8-C5EEEC3E85A5}" srcOrd="2" destOrd="0" presId="urn:microsoft.com/office/officeart/2005/8/layout/pList2"/>
    <dgm:cxn modelId="{26E7DA7D-F124-4854-92F5-B57FC50D4682}" type="presParOf" srcId="{A0D9AB9C-EE96-414C-9012-F771CBC2699A}" destId="{D2AFDB38-35F8-4B8F-83FD-10008204833E}" srcOrd="5" destOrd="0" presId="urn:microsoft.com/office/officeart/2005/8/layout/pList2"/>
    <dgm:cxn modelId="{62C85538-B96B-46BF-803A-559B4373811A}" type="presParOf" srcId="{A0D9AB9C-EE96-414C-9012-F771CBC2699A}" destId="{D74B1B60-5AC5-4BDB-A7BA-C5C2B9F58701}" srcOrd="6" destOrd="0" presId="urn:microsoft.com/office/officeart/2005/8/layout/pList2"/>
    <dgm:cxn modelId="{BFA4DA42-1758-4A35-BD6C-AA67BF1F6C4B}" type="presParOf" srcId="{D74B1B60-5AC5-4BDB-A7BA-C5C2B9F58701}" destId="{53A51957-38F8-415F-890E-1C6F0A45FCFA}" srcOrd="0" destOrd="0" presId="urn:microsoft.com/office/officeart/2005/8/layout/pList2"/>
    <dgm:cxn modelId="{A17A7633-6610-4C47-B6DA-DEE7E831813E}" type="presParOf" srcId="{D74B1B60-5AC5-4BDB-A7BA-C5C2B9F58701}" destId="{521ABE7C-A50C-4ED3-A252-0D167304112C}" srcOrd="1" destOrd="0" presId="urn:microsoft.com/office/officeart/2005/8/layout/pList2"/>
    <dgm:cxn modelId="{79225806-D839-4E31-BD2B-7C9B9E8CEB42}" type="presParOf" srcId="{D74B1B60-5AC5-4BDB-A7BA-C5C2B9F58701}" destId="{C7B42966-148E-4260-9995-C190AEB8C839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29615-8406-4A10-BA45-3BBB08CF2395}">
      <dsp:nvSpPr>
        <dsp:cNvPr id="0" name=""/>
        <dsp:cNvSpPr/>
      </dsp:nvSpPr>
      <dsp:spPr>
        <a:xfrm rot="10800000">
          <a:off x="1925980" y="3070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Présentation du concept</a:t>
          </a:r>
        </a:p>
      </dsp:txBody>
      <dsp:txXfrm rot="10800000">
        <a:off x="2009640" y="3070"/>
        <a:ext cx="7230625" cy="334640"/>
      </dsp:txXfrm>
    </dsp:sp>
    <dsp:sp modelId="{B180D815-CB10-47C8-B32B-9CD0B9BE2570}">
      <dsp:nvSpPr>
        <dsp:cNvPr id="0" name=""/>
        <dsp:cNvSpPr/>
      </dsp:nvSpPr>
      <dsp:spPr>
        <a:xfrm>
          <a:off x="1758660" y="3070"/>
          <a:ext cx="334640" cy="334640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B1478FB-4126-44C0-BDE5-9EEBFFABC6D1}">
      <dsp:nvSpPr>
        <dsp:cNvPr id="0" name=""/>
        <dsp:cNvSpPr/>
      </dsp:nvSpPr>
      <dsp:spPr>
        <a:xfrm rot="10800000">
          <a:off x="1925980" y="437603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Objectifs du jeu</a:t>
          </a:r>
        </a:p>
      </dsp:txBody>
      <dsp:txXfrm rot="10800000">
        <a:off x="2009640" y="437603"/>
        <a:ext cx="7230625" cy="334640"/>
      </dsp:txXfrm>
    </dsp:sp>
    <dsp:sp modelId="{D6E1C213-167E-460C-AA63-5939C6BCED7B}">
      <dsp:nvSpPr>
        <dsp:cNvPr id="0" name=""/>
        <dsp:cNvSpPr/>
      </dsp:nvSpPr>
      <dsp:spPr>
        <a:xfrm>
          <a:off x="1758660" y="437603"/>
          <a:ext cx="334640" cy="334640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C520B71-10B3-441D-9F02-A76B83CD270B}">
      <dsp:nvSpPr>
        <dsp:cNvPr id="0" name=""/>
        <dsp:cNvSpPr/>
      </dsp:nvSpPr>
      <dsp:spPr>
        <a:xfrm rot="10800000">
          <a:off x="1925980" y="872136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Description des caractéristiques du jeu</a:t>
          </a:r>
        </a:p>
      </dsp:txBody>
      <dsp:txXfrm rot="10800000">
        <a:off x="2009640" y="872136"/>
        <a:ext cx="7230625" cy="334640"/>
      </dsp:txXfrm>
    </dsp:sp>
    <dsp:sp modelId="{AE55564B-AFDB-4215-85CD-0547AF32E8C2}">
      <dsp:nvSpPr>
        <dsp:cNvPr id="0" name=""/>
        <dsp:cNvSpPr/>
      </dsp:nvSpPr>
      <dsp:spPr>
        <a:xfrm>
          <a:off x="1758660" y="872136"/>
          <a:ext cx="334640" cy="334640"/>
        </a:xfrm>
        <a:prstGeom prst="ellipse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A280CCC-8F43-4561-8A87-BBB9B41712B1}">
      <dsp:nvSpPr>
        <dsp:cNvPr id="0" name=""/>
        <dsp:cNvSpPr/>
      </dsp:nvSpPr>
      <dsp:spPr>
        <a:xfrm rot="10800000">
          <a:off x="1925980" y="1306668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Diagramme des cas d’utilisation</a:t>
          </a:r>
        </a:p>
      </dsp:txBody>
      <dsp:txXfrm rot="10800000">
        <a:off x="2009640" y="1306668"/>
        <a:ext cx="7230625" cy="334640"/>
      </dsp:txXfrm>
    </dsp:sp>
    <dsp:sp modelId="{D73C7C92-0A60-46E5-AB23-D9782FE38F6A}">
      <dsp:nvSpPr>
        <dsp:cNvPr id="0" name=""/>
        <dsp:cNvSpPr/>
      </dsp:nvSpPr>
      <dsp:spPr>
        <a:xfrm>
          <a:off x="1758660" y="1306668"/>
          <a:ext cx="334640" cy="334640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5C7AF33-AD7F-4103-AEE4-B1A9C1C069E5}">
      <dsp:nvSpPr>
        <dsp:cNvPr id="0" name=""/>
        <dsp:cNvSpPr/>
      </dsp:nvSpPr>
      <dsp:spPr>
        <a:xfrm rot="10800000">
          <a:off x="1925980" y="1741201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Etude de marché</a:t>
          </a:r>
        </a:p>
      </dsp:txBody>
      <dsp:txXfrm rot="10800000">
        <a:off x="2009640" y="1741201"/>
        <a:ext cx="7230625" cy="334640"/>
      </dsp:txXfrm>
    </dsp:sp>
    <dsp:sp modelId="{1C65644D-D8EF-4A2E-8167-89AC3EAD7C2D}">
      <dsp:nvSpPr>
        <dsp:cNvPr id="0" name=""/>
        <dsp:cNvSpPr/>
      </dsp:nvSpPr>
      <dsp:spPr>
        <a:xfrm>
          <a:off x="1758660" y="1741201"/>
          <a:ext cx="334640" cy="334640"/>
        </a:xfrm>
        <a:prstGeom prst="ellipse">
          <a:avLst/>
        </a:prstGeom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F290A53-BE0F-4790-B247-92D4F882CF8C}">
      <dsp:nvSpPr>
        <dsp:cNvPr id="0" name=""/>
        <dsp:cNvSpPr/>
      </dsp:nvSpPr>
      <dsp:spPr>
        <a:xfrm rot="10800000">
          <a:off x="1925980" y="2175734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Diagramme d’état</a:t>
          </a:r>
        </a:p>
      </dsp:txBody>
      <dsp:txXfrm rot="10800000">
        <a:off x="2009640" y="2175734"/>
        <a:ext cx="7230625" cy="334640"/>
      </dsp:txXfrm>
    </dsp:sp>
    <dsp:sp modelId="{136C0185-60D1-4126-BDF6-2F4EB4C0A4CF}">
      <dsp:nvSpPr>
        <dsp:cNvPr id="0" name=""/>
        <dsp:cNvSpPr/>
      </dsp:nvSpPr>
      <dsp:spPr>
        <a:xfrm>
          <a:off x="1758660" y="2175734"/>
          <a:ext cx="334640" cy="334640"/>
        </a:xfrm>
        <a:prstGeom prst="ellipse">
          <a:avLst/>
        </a:prstGeom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E4AA452-A86B-491D-AEFF-FF9EB9A3776B}">
      <dsp:nvSpPr>
        <dsp:cNvPr id="0" name=""/>
        <dsp:cNvSpPr/>
      </dsp:nvSpPr>
      <dsp:spPr>
        <a:xfrm rot="10800000">
          <a:off x="1925980" y="2610267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Les maquettes</a:t>
          </a:r>
        </a:p>
      </dsp:txBody>
      <dsp:txXfrm rot="10800000">
        <a:off x="2009640" y="2610267"/>
        <a:ext cx="7230625" cy="334640"/>
      </dsp:txXfrm>
    </dsp:sp>
    <dsp:sp modelId="{16F46547-51BA-45F0-935B-177E58A4229A}">
      <dsp:nvSpPr>
        <dsp:cNvPr id="0" name=""/>
        <dsp:cNvSpPr/>
      </dsp:nvSpPr>
      <dsp:spPr>
        <a:xfrm>
          <a:off x="1758660" y="2610267"/>
          <a:ext cx="334640" cy="334640"/>
        </a:xfrm>
        <a:prstGeom prst="ellipse">
          <a:avLst/>
        </a:prstGeom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F806FCB-3537-461F-A800-594F3D842D2A}">
      <dsp:nvSpPr>
        <dsp:cNvPr id="0" name=""/>
        <dsp:cNvSpPr/>
      </dsp:nvSpPr>
      <dsp:spPr>
        <a:xfrm rot="10800000">
          <a:off x="1925980" y="3044800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Répartition des tâches</a:t>
          </a:r>
        </a:p>
      </dsp:txBody>
      <dsp:txXfrm rot="10800000">
        <a:off x="2009640" y="3044800"/>
        <a:ext cx="7230625" cy="334640"/>
      </dsp:txXfrm>
    </dsp:sp>
    <dsp:sp modelId="{E822F2A8-C59A-45BF-B0CB-3508F19EC5BF}">
      <dsp:nvSpPr>
        <dsp:cNvPr id="0" name=""/>
        <dsp:cNvSpPr/>
      </dsp:nvSpPr>
      <dsp:spPr>
        <a:xfrm>
          <a:off x="1758660" y="3044800"/>
          <a:ext cx="334640" cy="334640"/>
        </a:xfrm>
        <a:prstGeom prst="ellipse">
          <a:avLst/>
        </a:prstGeom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B93A03D-4F75-4207-8CBA-ABB7F54E572E}">
      <dsp:nvSpPr>
        <dsp:cNvPr id="0" name=""/>
        <dsp:cNvSpPr/>
      </dsp:nvSpPr>
      <dsp:spPr>
        <a:xfrm rot="10800000">
          <a:off x="1925980" y="3479332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Matériels nécessaires</a:t>
          </a:r>
        </a:p>
      </dsp:txBody>
      <dsp:txXfrm rot="10800000">
        <a:off x="2009640" y="3479332"/>
        <a:ext cx="7230625" cy="334640"/>
      </dsp:txXfrm>
    </dsp:sp>
    <dsp:sp modelId="{54038919-93E4-4BB9-87F1-1AE82C587726}">
      <dsp:nvSpPr>
        <dsp:cNvPr id="0" name=""/>
        <dsp:cNvSpPr/>
      </dsp:nvSpPr>
      <dsp:spPr>
        <a:xfrm>
          <a:off x="1758660" y="3479332"/>
          <a:ext cx="334640" cy="334640"/>
        </a:xfrm>
        <a:prstGeom prst="ellipse">
          <a:avLst/>
        </a:prstGeom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3DAA865-48F3-4CBF-BF23-B6B2DE0F51D0}">
      <dsp:nvSpPr>
        <dsp:cNvPr id="0" name=""/>
        <dsp:cNvSpPr/>
      </dsp:nvSpPr>
      <dsp:spPr>
        <a:xfrm rot="10800000">
          <a:off x="1925980" y="3913865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Notre mode de fonctionnement</a:t>
          </a:r>
        </a:p>
      </dsp:txBody>
      <dsp:txXfrm rot="10800000">
        <a:off x="2009640" y="3913865"/>
        <a:ext cx="7230625" cy="334640"/>
      </dsp:txXfrm>
    </dsp:sp>
    <dsp:sp modelId="{205245F4-C73D-4CD2-9DC8-7DAAE0F213EF}">
      <dsp:nvSpPr>
        <dsp:cNvPr id="0" name=""/>
        <dsp:cNvSpPr/>
      </dsp:nvSpPr>
      <dsp:spPr>
        <a:xfrm>
          <a:off x="1758660" y="3913865"/>
          <a:ext cx="334640" cy="334640"/>
        </a:xfrm>
        <a:prstGeom prst="ellipse">
          <a:avLst/>
        </a:prstGeom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FCB489D-88E9-4DD0-A150-CFF1E38729CC}">
      <dsp:nvSpPr>
        <dsp:cNvPr id="0" name=""/>
        <dsp:cNvSpPr/>
      </dsp:nvSpPr>
      <dsp:spPr>
        <a:xfrm rot="10800000">
          <a:off x="1925980" y="4348398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Choix de la technologie Java</a:t>
          </a:r>
        </a:p>
      </dsp:txBody>
      <dsp:txXfrm rot="10800000">
        <a:off x="2009640" y="4348398"/>
        <a:ext cx="7230625" cy="334640"/>
      </dsp:txXfrm>
    </dsp:sp>
    <dsp:sp modelId="{E47C38FB-4CAD-4841-AB80-E6C8B52B7722}">
      <dsp:nvSpPr>
        <dsp:cNvPr id="0" name=""/>
        <dsp:cNvSpPr/>
      </dsp:nvSpPr>
      <dsp:spPr>
        <a:xfrm>
          <a:off x="1758660" y="4348398"/>
          <a:ext cx="334640" cy="334640"/>
        </a:xfrm>
        <a:prstGeom prst="ellipse">
          <a:avLst/>
        </a:prstGeom>
        <a:blipFill>
          <a:blip xmlns:r="http://schemas.openxmlformats.org/officeDocument/2006/relationships" r:embed="rId1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C2E01F5-8E16-40A6-9D10-7846D6047AA7}">
      <dsp:nvSpPr>
        <dsp:cNvPr id="0" name=""/>
        <dsp:cNvSpPr/>
      </dsp:nvSpPr>
      <dsp:spPr>
        <a:xfrm rot="10800000">
          <a:off x="1925980" y="4782931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Première liaison entre </a:t>
          </a:r>
          <a:r>
            <a:rPr lang="fr-FR" sz="1600" kern="1200" dirty="0" err="1"/>
            <a:t>Arduino</a:t>
          </a:r>
          <a:r>
            <a:rPr lang="fr-FR" sz="1600" kern="1200" dirty="0"/>
            <a:t> et Java</a:t>
          </a:r>
        </a:p>
      </dsp:txBody>
      <dsp:txXfrm rot="10800000">
        <a:off x="2009640" y="4782931"/>
        <a:ext cx="7230625" cy="334640"/>
      </dsp:txXfrm>
    </dsp:sp>
    <dsp:sp modelId="{5AB02AA8-1792-49AF-B0F3-45C4446720C0}">
      <dsp:nvSpPr>
        <dsp:cNvPr id="0" name=""/>
        <dsp:cNvSpPr/>
      </dsp:nvSpPr>
      <dsp:spPr>
        <a:xfrm>
          <a:off x="1758660" y="4782931"/>
          <a:ext cx="334640" cy="334640"/>
        </a:xfrm>
        <a:prstGeom prst="ellipse">
          <a:avLst/>
        </a:prstGeom>
        <a:blipFill>
          <a:blip xmlns:r="http://schemas.openxmlformats.org/officeDocument/2006/relationships" r:embed="rId1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AE2FD-89FA-4949-86A1-FF8578D6CE22}">
      <dsp:nvSpPr>
        <dsp:cNvPr id="0" name=""/>
        <dsp:cNvSpPr/>
      </dsp:nvSpPr>
      <dsp:spPr>
        <a:xfrm>
          <a:off x="0" y="9428"/>
          <a:ext cx="12004765" cy="1837903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DEF34-FCF3-48C5-90F9-F1AB9D230E3A}">
      <dsp:nvSpPr>
        <dsp:cNvPr id="0" name=""/>
        <dsp:cNvSpPr/>
      </dsp:nvSpPr>
      <dsp:spPr>
        <a:xfrm>
          <a:off x="423652" y="151258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B6E16-F25C-404F-9FE1-D0B8AF972E51}">
      <dsp:nvSpPr>
        <dsp:cNvPr id="0" name=""/>
        <dsp:cNvSpPr/>
      </dsp:nvSpPr>
      <dsp:spPr>
        <a:xfrm rot="10800000">
          <a:off x="371968" y="1594816"/>
          <a:ext cx="2538330" cy="2551152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Intéressée par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Électronique embarquée en général, plus domotique et robotique.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Caractère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0" kern="1200" dirty="0"/>
            <a:t> N’aime pas lire du cours, ou vraiment s’il y en a peu.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0" kern="1200" dirty="0"/>
            <a:t> Est autodidacte.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</a:t>
          </a:r>
          <a:r>
            <a:rPr lang="fr-FR" sz="1100" b="1" kern="1200" dirty="0" err="1"/>
            <a:t>Arduino</a:t>
          </a:r>
          <a:r>
            <a:rPr lang="fr-FR" sz="1100" b="1" kern="1200" dirty="0"/>
            <a:t>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0" kern="1200" dirty="0"/>
            <a:t> Ne connaît pas forcément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Niveau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0" kern="1200" dirty="0"/>
            <a:t> N’a jamais vraiment programmé, peu de connaissance mais voudrait acquérir les bases.</a:t>
          </a:r>
        </a:p>
      </dsp:txBody>
      <dsp:txXfrm rot="10800000">
        <a:off x="450030" y="1594816"/>
        <a:ext cx="2382206" cy="2473090"/>
      </dsp:txXfrm>
    </dsp:sp>
    <dsp:sp modelId="{6F0E6511-D43D-46EB-A4A9-FC380DA96B30}">
      <dsp:nvSpPr>
        <dsp:cNvPr id="0" name=""/>
        <dsp:cNvSpPr/>
      </dsp:nvSpPr>
      <dsp:spPr>
        <a:xfrm>
          <a:off x="3248416" y="163017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565E3-C64D-447D-834B-34E47DA23AB5}">
      <dsp:nvSpPr>
        <dsp:cNvPr id="0" name=""/>
        <dsp:cNvSpPr/>
      </dsp:nvSpPr>
      <dsp:spPr>
        <a:xfrm rot="10800000">
          <a:off x="3150575" y="1591795"/>
          <a:ext cx="2598447" cy="2574469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shade val="80000"/>
            <a:hueOff val="65450"/>
            <a:satOff val="-2493"/>
            <a:lumOff val="868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Intéressée par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Électronique embarquée en général, s’intéresse à tout.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Caractère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Peut lire du cours s’il n’y en a pas beaucoup.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Pas vraiment autodidacte.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</a:t>
          </a:r>
          <a:r>
            <a:rPr lang="fr-FR" sz="1050" b="1" kern="1200" dirty="0" err="1"/>
            <a:t>Arduino</a:t>
          </a:r>
          <a:r>
            <a:rPr lang="fr-FR" sz="1050" b="1" kern="1200" dirty="0"/>
            <a:t>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Connaît vaguement.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Niveau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Connaît plus ou moins les bases en programmation.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Voudrait acquérir un niveau avancé en Arduino.</a:t>
          </a:r>
        </a:p>
      </dsp:txBody>
      <dsp:txXfrm rot="10800000">
        <a:off x="3229749" y="1591795"/>
        <a:ext cx="2440099" cy="2495295"/>
      </dsp:txXfrm>
    </dsp:sp>
    <dsp:sp modelId="{D293988E-CD1B-4955-98D8-C5EEEC3E85A5}">
      <dsp:nvSpPr>
        <dsp:cNvPr id="0" name=""/>
        <dsp:cNvSpPr/>
      </dsp:nvSpPr>
      <dsp:spPr>
        <a:xfrm>
          <a:off x="6155006" y="163017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2B5D7-A627-43E0-87BB-B08266D0AC5A}">
      <dsp:nvSpPr>
        <dsp:cNvPr id="0" name=""/>
        <dsp:cNvSpPr/>
      </dsp:nvSpPr>
      <dsp:spPr>
        <a:xfrm rot="10800000">
          <a:off x="5989299" y="1591795"/>
          <a:ext cx="2734179" cy="2574469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shade val="80000"/>
            <a:hueOff val="130900"/>
            <a:satOff val="-4985"/>
            <a:lumOff val="173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Intéressé par :</a:t>
          </a:r>
          <a:endParaRPr lang="fr-FR" sz="1050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Électronique embarquée en général, plus particulièrement microprocesseurs et robotique.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Caractère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N’est pas dérangé par la lecture de cours.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Est autodidacte.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</a:t>
          </a:r>
          <a:r>
            <a:rPr lang="fr-FR" sz="1050" b="1" kern="1200" dirty="0" err="1"/>
            <a:t>Arduino</a:t>
          </a:r>
          <a:r>
            <a:rPr lang="fr-FR" sz="1050" b="1" kern="1200" dirty="0"/>
            <a:t>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Connaît plus ou moins.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Niveau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Connaît plus ou moins les bases en programmation.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Voudrait acquérir un niveau avancé en Arduino.</a:t>
          </a:r>
        </a:p>
      </dsp:txBody>
      <dsp:txXfrm rot="10800000">
        <a:off x="6068473" y="1591795"/>
        <a:ext cx="2575831" cy="2495295"/>
      </dsp:txXfrm>
    </dsp:sp>
    <dsp:sp modelId="{C7B42966-148E-4260-9995-C190AEB8C839}">
      <dsp:nvSpPr>
        <dsp:cNvPr id="0" name=""/>
        <dsp:cNvSpPr/>
      </dsp:nvSpPr>
      <dsp:spPr>
        <a:xfrm>
          <a:off x="9096892" y="168274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51957-38F8-415F-890E-1C6F0A45FCFA}">
      <dsp:nvSpPr>
        <dsp:cNvPr id="0" name=""/>
        <dsp:cNvSpPr/>
      </dsp:nvSpPr>
      <dsp:spPr>
        <a:xfrm rot="10800000">
          <a:off x="8963755" y="1607564"/>
          <a:ext cx="2669040" cy="255344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Intéressé par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Electronique en générale. S’intéresse à tout.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Caractère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Peut lire plus ou moins de cours.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Est autodidacte.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</a:t>
          </a:r>
          <a:r>
            <a:rPr lang="fr-FR" sz="1100" b="1" kern="1200" dirty="0" err="1"/>
            <a:t>Arduino</a:t>
          </a:r>
          <a:r>
            <a:rPr lang="fr-FR" sz="1100" b="1" kern="1200" dirty="0"/>
            <a:t>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Connaît </a:t>
          </a:r>
          <a:r>
            <a:rPr lang="fr-FR" sz="1100" kern="1200" dirty="0" err="1"/>
            <a:t>Arduino</a:t>
          </a:r>
          <a:r>
            <a:rPr lang="fr-FR" sz="1100" kern="1200" dirty="0"/>
            <a:t>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Niveau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Connaît la programmation.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N’a jamais programmé sous Arduino mais aimerai acquérir un niveau avancé</a:t>
          </a:r>
          <a:r>
            <a:rPr lang="fr-FR" sz="1050" kern="1200" dirty="0"/>
            <a:t>.</a:t>
          </a:r>
        </a:p>
      </dsp:txBody>
      <dsp:txXfrm rot="10800000">
        <a:off x="9042282" y="1607564"/>
        <a:ext cx="2511986" cy="2474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0C14D-C928-4B2A-9EC7-8D0067122E80}" type="datetimeFigureOut">
              <a:rPr lang="fr-FR" smtClean="0"/>
              <a:t>08/06/2016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C1125-0FBA-4D37-9F96-7110D93B70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063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4.wdp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tutarduino.slack.com/" TargetMode="External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hyperlink" Target="https://github.com/Jeremy-Duval/Genuini_s_Journey_Ruins_Of_Ivre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rello.com/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hyperlink" Target="http://creativecommons.fr/" TargetMode="External"/><Relationship Id="rId4" Type="http://schemas.openxmlformats.org/officeDocument/2006/relationships/hyperlink" Target="https://travis-ci.org/" TargetMode="External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9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/>
              <a:t>Genuini's</a:t>
            </a:r>
            <a:r>
              <a:rPr lang="en-US" sz="3600" dirty="0"/>
              <a:t> Journey: Ruins of Ivrea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fr-FR" dirty="0"/>
              <a:t>Apprenez,  vous aussi, 		  en vous amusant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68" y="3814781"/>
            <a:ext cx="1076557" cy="2326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3599" y="5540433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3147" y="5540433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</a:p>
        </p:txBody>
      </p:sp>
    </p:spTree>
    <p:extLst>
      <p:ext uri="{BB962C8B-B14F-4D97-AF65-F5344CB8AC3E}">
        <p14:creationId xmlns:p14="http://schemas.microsoft.com/office/powerpoint/2010/main" val="38832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maquettes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  <p:sp>
        <p:nvSpPr>
          <p:cNvPr id="3" name="Rectangle 2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403" y="2143797"/>
            <a:ext cx="5934022" cy="429793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48" y="2303779"/>
            <a:ext cx="5492255" cy="397796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451579" y="1329136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Menu principal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245" y="2076080"/>
            <a:ext cx="6019802" cy="436006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451579" y="1323549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Sélection de la partie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300" y="1964918"/>
            <a:ext cx="6889689" cy="465569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451579" y="1323549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Carte du monde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51579" y="1321334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 1 : vue du ciel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8562" y="1936548"/>
            <a:ext cx="6901960" cy="468406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9769" y="1940020"/>
            <a:ext cx="6910754" cy="4680588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1451579" y="1329136"/>
            <a:ext cx="2193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 II : vue de profil </a:t>
            </a:r>
          </a:p>
          <a:p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1451579" y="1336594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Début du jeu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7354" y="1947898"/>
            <a:ext cx="6873608" cy="467271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837592" y="1964917"/>
            <a:ext cx="8425960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8666" y="1964917"/>
            <a:ext cx="6657219" cy="465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535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9" grpId="1"/>
      <p:bldP spid="10" grpId="0" animBg="1"/>
      <p:bldP spid="12" grpId="0"/>
      <p:bldP spid="12" grpId="1"/>
      <p:bldP spid="13" grpId="0" animBg="1"/>
      <p:bldP spid="15" grpId="0"/>
      <p:bldP spid="15" grpId="1"/>
      <p:bldP spid="16" grpId="0"/>
      <p:bldP spid="16" grpId="1"/>
      <p:bldP spid="17" grpId="0" animBg="1"/>
      <p:bldP spid="19" grpId="0" animBg="1"/>
      <p:bldP spid="21" grpId="0"/>
      <p:bldP spid="21" grpId="1"/>
      <p:bldP spid="23" grpId="0"/>
      <p:bldP spid="24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tâches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16" y="397562"/>
            <a:ext cx="2005081" cy="1190517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151790"/>
            <a:ext cx="9603275" cy="34795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96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Matériels nécessaires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25" t="40714" r="25327" b="2588"/>
          <a:stretch/>
        </p:blipFill>
        <p:spPr>
          <a:xfrm>
            <a:off x="830890" y="2496753"/>
            <a:ext cx="2761393" cy="22669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5621" y="4763747"/>
            <a:ext cx="261193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Genuino</a:t>
            </a:r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101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9749" y="4763746"/>
            <a:ext cx="37869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Bargraphe</a:t>
            </a:r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10 </a:t>
            </a:r>
            <a:r>
              <a:rPr lang="fr-FR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Leds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51" y="2636487"/>
            <a:ext cx="4922130" cy="198752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2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149" y="2442885"/>
            <a:ext cx="2908171" cy="218112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115137" y="4763745"/>
            <a:ext cx="280243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Starter</a:t>
            </a:r>
          </a:p>
          <a:p>
            <a:pPr algn="ctr"/>
            <a:r>
              <a:rPr lang="fr-F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Kit v3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894254" y="2018989"/>
            <a:ext cx="3332964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Boîte de rangement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Shield Grove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LCD RGB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– </a:t>
            </a:r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Buzzer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Touch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Sound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Rotary Angle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Light Sensor </a:t>
            </a:r>
          </a:p>
          <a:p>
            <a:pPr algn="ctr"/>
            <a:r>
              <a:rPr lang="it-IT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Temperature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Led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– Bouton </a:t>
            </a:r>
          </a:p>
          <a:p>
            <a:pPr algn="ctr"/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bleue </a:t>
            </a:r>
          </a:p>
          <a:p>
            <a:pPr algn="ctr"/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verte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rouge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Mini servomoteur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Câbles Grove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86506" y="1796554"/>
            <a:ext cx="34707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Pourquoi Grove ?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6427086" y="2157029"/>
            <a:ext cx="0" cy="38070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384462" y="2770406"/>
            <a:ext cx="3461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Facilité d’installation</a:t>
            </a:r>
            <a:endParaRPr lang="fr-FR" sz="28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112433" y="3620592"/>
            <a:ext cx="41610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Garder aussi des notions</a:t>
            </a:r>
          </a:p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d’électroniques</a:t>
            </a:r>
            <a:endParaRPr lang="fr-FR" sz="28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470" y="4676658"/>
            <a:ext cx="1805914" cy="135233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581" y="4335887"/>
            <a:ext cx="2182191" cy="174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5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25E-7 2.22222E-6 L -0.68854 -0.07523 " pathEditMode="relative" rAng="0" ptsTypes="AA">
                                      <p:cBhvr>
                                        <p:cTn id="21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427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5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mode de fonctionnement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18700" r="-1789" b="14430"/>
          <a:stretch/>
        </p:blipFill>
        <p:spPr>
          <a:xfrm>
            <a:off x="8569234" y="2612570"/>
            <a:ext cx="3396343" cy="1306287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7" t="22979" r="12048" b="31616"/>
          <a:stretch/>
        </p:blipFill>
        <p:spPr>
          <a:xfrm>
            <a:off x="235130" y="2495006"/>
            <a:ext cx="3200401" cy="1267097"/>
          </a:xfrm>
          <a:prstGeom prst="rect">
            <a:avLst/>
          </a:prstGeom>
        </p:spPr>
      </p:pic>
      <p:pic>
        <p:nvPicPr>
          <p:cNvPr id="6" name="Image 5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36" y="1828692"/>
            <a:ext cx="3745159" cy="1193769"/>
          </a:xfrm>
          <a:prstGeom prst="rect">
            <a:avLst/>
          </a:prstGeom>
        </p:spPr>
      </p:pic>
      <p:pic>
        <p:nvPicPr>
          <p:cNvPr id="8" name="Image 7">
            <a:hlinkClick r:id="rId8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36220" r="7083" b="33552"/>
          <a:stretch/>
        </p:blipFill>
        <p:spPr>
          <a:xfrm>
            <a:off x="4362994" y="4950823"/>
            <a:ext cx="3670663" cy="1254034"/>
          </a:xfrm>
          <a:prstGeom prst="rect">
            <a:avLst/>
          </a:prstGeom>
        </p:spPr>
      </p:pic>
      <p:pic>
        <p:nvPicPr>
          <p:cNvPr id="9" name="Image 8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04" y="3795714"/>
            <a:ext cx="3727528" cy="14087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94232" y="4084608"/>
            <a:ext cx="36840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Méthode agile</a:t>
            </a:r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4380635" y="3249072"/>
            <a:ext cx="3745159" cy="1497740"/>
          </a:xfrm>
          <a:prstGeom prst="round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</a:p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</a:t>
            </a:r>
          </a:p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Programmation</a:t>
            </a:r>
          </a:p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Protection</a:t>
            </a:r>
          </a:p>
        </p:txBody>
      </p:sp>
    </p:spTree>
    <p:extLst>
      <p:ext uri="{BB962C8B-B14F-4D97-AF65-F5344CB8AC3E}">
        <p14:creationId xmlns:p14="http://schemas.microsoft.com/office/powerpoint/2010/main" val="250131141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la technologie java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1" t="-507" r="25166" b="-1"/>
          <a:stretch/>
        </p:blipFill>
        <p:spPr>
          <a:xfrm>
            <a:off x="8942295" y="-8123"/>
            <a:ext cx="1285921" cy="1625283"/>
          </a:xfrm>
        </p:spPr>
      </p:pic>
      <p:sp>
        <p:nvSpPr>
          <p:cNvPr id="5" name="Rectangle 4"/>
          <p:cNvSpPr/>
          <p:nvPr/>
        </p:nvSpPr>
        <p:spPr>
          <a:xfrm>
            <a:off x="1451579" y="2212368"/>
            <a:ext cx="46253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Universalité du système</a:t>
            </a:r>
            <a:endParaRPr lang="fr-FR" sz="3600" dirty="0"/>
          </a:p>
        </p:txBody>
      </p:sp>
      <p:sp>
        <p:nvSpPr>
          <p:cNvPr id="6" name="Rectangle 5"/>
          <p:cNvSpPr/>
          <p:nvPr/>
        </p:nvSpPr>
        <p:spPr>
          <a:xfrm>
            <a:off x="5368104" y="3348122"/>
            <a:ext cx="5686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Librairie graphique :  </a:t>
            </a:r>
            <a:r>
              <a:rPr lang="fr-FR" sz="3600" dirty="0" err="1">
                <a:solidFill>
                  <a:srgbClr val="FF0000"/>
                </a:solidFill>
              </a:rPr>
              <a:t>LibGDX</a:t>
            </a:r>
            <a:endParaRPr lang="fr-FR" sz="60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51578" y="4580872"/>
            <a:ext cx="705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Liaison         </a:t>
            </a:r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:  </a:t>
            </a:r>
            <a:r>
              <a:rPr lang="fr-FR" sz="3600" dirty="0" err="1">
                <a:solidFill>
                  <a:srgbClr val="FF0000"/>
                </a:solidFill>
              </a:rPr>
              <a:t>RXTXComm</a:t>
            </a:r>
            <a:endParaRPr lang="fr-FR" sz="3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3798" y1="44490" x2="43798" y2="44490"/>
                        <a14:foregroundMark x1="57752" y1="43673" x2="57752" y2="43673"/>
                        <a14:foregroundMark x1="42248" y1="65306" x2="42248" y2="65306"/>
                        <a14:foregroundMark x1="34109" y1="63673" x2="34109" y2="63673"/>
                        <a14:foregroundMark x1="72093" y1="65306" x2="72093" y2="65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16" y="4483877"/>
            <a:ext cx="884907" cy="840319"/>
          </a:xfrm>
          <a:prstGeom prst="rect">
            <a:avLst/>
          </a:prstGeom>
        </p:spPr>
      </p:pic>
      <p:pic>
        <p:nvPicPr>
          <p:cNvPr id="9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1" t="-507" r="25166" b="-1"/>
          <a:stretch/>
        </p:blipFill>
        <p:spPr>
          <a:xfrm>
            <a:off x="2984074" y="4207006"/>
            <a:ext cx="883919" cy="11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1976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69385" y="801325"/>
            <a:ext cx="9603275" cy="1049235"/>
          </a:xfrm>
        </p:spPr>
        <p:txBody>
          <a:bodyPr/>
          <a:lstStyle/>
          <a:p>
            <a:pPr algn="ctr"/>
            <a:r>
              <a:rPr lang="fr-FR" dirty="0"/>
              <a:t>Première liaison entre </a:t>
            </a:r>
            <a:r>
              <a:rPr lang="fr-FR" dirty="0" err="1"/>
              <a:t>arduino</a:t>
            </a:r>
            <a:r>
              <a:rPr lang="fr-FR" dirty="0"/>
              <a:t> et java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6547">
            <a:off x="9477920" y="3005145"/>
            <a:ext cx="2816913" cy="1690148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3452">
            <a:off x="579206" y="3084841"/>
            <a:ext cx="1744745" cy="1656832"/>
          </a:xfrm>
          <a:prstGeom prst="rect">
            <a:avLst/>
          </a:prstGeom>
        </p:spPr>
      </p:pic>
      <p:pic>
        <p:nvPicPr>
          <p:cNvPr id="8" name="projetarduin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95502" y="2077925"/>
            <a:ext cx="6515427" cy="3670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50" y="762835"/>
            <a:ext cx="2175451" cy="217545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7944" y="762834"/>
            <a:ext cx="2175451" cy="21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92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Merci  de  </a:t>
            </a:r>
            <a:r>
              <a:rPr lang="en-US" sz="3600" dirty="0" err="1"/>
              <a:t>votre</a:t>
            </a:r>
            <a:r>
              <a:rPr lang="en-US" sz="3600" dirty="0"/>
              <a:t>  attention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en-US" dirty="0" err="1"/>
              <a:t>Genuini's</a:t>
            </a:r>
            <a:r>
              <a:rPr lang="en-US" dirty="0"/>
              <a:t> Journey: Ruins of Ivrea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3599" y="5540433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3147" y="5540433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</a:p>
        </p:txBody>
      </p:sp>
    </p:spTree>
    <p:extLst>
      <p:ext uri="{BB962C8B-B14F-4D97-AF65-F5344CB8AC3E}">
        <p14:creationId xmlns:p14="http://schemas.microsoft.com/office/powerpoint/2010/main" val="114009643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451579" y="125595"/>
            <a:ext cx="9604375" cy="1049337"/>
          </a:xfrm>
        </p:spPr>
        <p:txBody>
          <a:bodyPr/>
          <a:lstStyle/>
          <a:p>
            <a:r>
              <a:rPr lang="fr-FR" dirty="0"/>
              <a:t>Sommaire </a:t>
            </a:r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786266466"/>
              </p:ext>
            </p:extLst>
          </p:nvPr>
        </p:nvGraphicFramePr>
        <p:xfrm>
          <a:off x="459739" y="846545"/>
          <a:ext cx="10998926" cy="5120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14" y="2394610"/>
            <a:ext cx="2087879" cy="15659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469" b="84691" l="28542" r="73021">
                        <a14:foregroundMark x1="50938" y1="16287" x2="50938" y2="16287"/>
                        <a14:foregroundMark x1="51771" y1="14984" x2="51771" y2="14984"/>
                        <a14:foregroundMark x1="52812" y1="13681" x2="52812" y2="13681"/>
                        <a14:foregroundMark x1="51563" y1="13029" x2="51563" y2="13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44" t="3142" r="24805" b="14012"/>
          <a:stretch/>
        </p:blipFill>
        <p:spPr>
          <a:xfrm>
            <a:off x="0" y="2594662"/>
            <a:ext cx="2171600" cy="116580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12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concept 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1579" y="2010195"/>
            <a:ext cx="53118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allier :</a:t>
            </a:r>
          </a:p>
        </p:txBody>
      </p:sp>
      <p:sp>
        <p:nvSpPr>
          <p:cNvPr id="5" name="Rectangle 4"/>
          <p:cNvSpPr/>
          <p:nvPr/>
        </p:nvSpPr>
        <p:spPr>
          <a:xfrm>
            <a:off x="798436" y="3256689"/>
            <a:ext cx="396474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L’amusement des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Jeux-vidéos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66569" y="3195133"/>
            <a:ext cx="78419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</a:p>
        </p:txBody>
      </p:sp>
      <p:sp>
        <p:nvSpPr>
          <p:cNvPr id="7" name="Rectangle 6"/>
          <p:cNvSpPr/>
          <p:nvPr/>
        </p:nvSpPr>
        <p:spPr>
          <a:xfrm>
            <a:off x="7554152" y="3108921"/>
            <a:ext cx="350070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L’apprentissage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et la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connaissance  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1228" l="0" r="953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65" y="4518572"/>
            <a:ext cx="1504282" cy="1504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90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57" y="4863247"/>
            <a:ext cx="1492491" cy="1066065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>
            <a:off x="4617975" y="3029862"/>
            <a:ext cx="3270481" cy="1912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Quels sont les possibilités offertes par </a:t>
            </a:r>
            <a:r>
              <a:rPr lang="fr-FR" sz="1600" dirty="0" err="1"/>
              <a:t>Arduino</a:t>
            </a:r>
            <a:r>
              <a:rPr lang="fr-FR" sz="1600" dirty="0"/>
              <a:t> ? Comment le programme-t-on?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51579" y="2027200"/>
            <a:ext cx="65333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enseigner :</a:t>
            </a:r>
          </a:p>
        </p:txBody>
      </p:sp>
    </p:spTree>
    <p:extLst>
      <p:ext uri="{BB962C8B-B14F-4D97-AF65-F5344CB8AC3E}">
        <p14:creationId xmlns:p14="http://schemas.microsoft.com/office/powerpoint/2010/main" val="3074897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00235 -0.1838 " pathEditMode="relative" rAng="0" ptsTypes="AA">
                                      <p:cBhvr>
                                        <p:cTn id="16" dur="1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919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00247 -0.19445 " pathEditMode="relative" rAng="0" ptsTypes="AA">
                                      <p:cBhvr>
                                        <p:cTn id="18" dur="1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972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 du jeu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1578" y="2305878"/>
            <a:ext cx="9603275" cy="3450613"/>
          </a:xfrm>
        </p:spPr>
        <p:txBody>
          <a:bodyPr>
            <a:normAutofit/>
          </a:bodyPr>
          <a:lstStyle/>
          <a:p>
            <a:r>
              <a:rPr lang="fr-FR" sz="2400" dirty="0" err="1"/>
              <a:t>Serious</a:t>
            </a:r>
            <a:r>
              <a:rPr lang="fr-FR" sz="2400" dirty="0"/>
              <a:t> </a:t>
            </a:r>
            <a:r>
              <a:rPr lang="fr-FR" sz="2400" dirty="0" err="1"/>
              <a:t>game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Concept mêlant hardware et software</a:t>
            </a:r>
          </a:p>
          <a:p>
            <a:endParaRPr lang="fr-FR" sz="2400" dirty="0"/>
          </a:p>
          <a:p>
            <a:r>
              <a:rPr lang="fr-FR" sz="2400" dirty="0"/>
              <a:t>Séduire un public existant mais potentiellement intimidé </a:t>
            </a:r>
          </a:p>
        </p:txBody>
      </p:sp>
    </p:spTree>
    <p:extLst>
      <p:ext uri="{BB962C8B-B14F-4D97-AF65-F5344CB8AC3E}">
        <p14:creationId xmlns:p14="http://schemas.microsoft.com/office/powerpoint/2010/main" val="33096998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des caractéristiques du jeu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48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des cas d’utilisation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6061166" y="2024743"/>
            <a:ext cx="26125" cy="3931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451579" y="2024743"/>
            <a:ext cx="33586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software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34533" y="2024743"/>
            <a:ext cx="35111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hardware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685" y="2659778"/>
            <a:ext cx="6751167" cy="306649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38" y="2430504"/>
            <a:ext cx="6433544" cy="35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26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étude de marché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752050" y="2078437"/>
            <a:ext cx="587814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uestionnaire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envoyé à </a:t>
            </a:r>
            <a:r>
              <a:rPr lang="fr-FR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tout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l’IUT</a:t>
            </a:r>
          </a:p>
          <a:p>
            <a:pPr algn="ctr"/>
            <a:r>
              <a:rPr lang="fr-FR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 bien plus</a:t>
            </a:r>
            <a:endParaRPr lang="fr-FR" sz="32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00720" y="3263204"/>
            <a:ext cx="32608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218</a:t>
            </a:r>
            <a:r>
              <a:rPr lang="fr-FR" sz="44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4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réponses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752045" y="3907536"/>
            <a:ext cx="450116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50%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 réponses </a:t>
            </a:r>
          </a:p>
          <a:p>
            <a:pPr algn="ctr"/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asculines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féminines</a:t>
            </a:r>
            <a:endParaRPr lang="fr-FR" sz="32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47330" y="5170687"/>
            <a:ext cx="547785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réation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r>
              <a:rPr lang="fr-FR" sz="32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ersonas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associés</a:t>
            </a:r>
          </a:p>
        </p:txBody>
      </p:sp>
      <p:sp>
        <p:nvSpPr>
          <p:cNvPr id="9" name="Rectangle avec coins arrondis en diagonale 8"/>
          <p:cNvSpPr/>
          <p:nvPr/>
        </p:nvSpPr>
        <p:spPr>
          <a:xfrm>
            <a:off x="1752047" y="2078437"/>
            <a:ext cx="6101035" cy="1077218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avec coins arrondis en diagonale 9"/>
          <p:cNvSpPr/>
          <p:nvPr/>
        </p:nvSpPr>
        <p:spPr>
          <a:xfrm>
            <a:off x="8000720" y="3263203"/>
            <a:ext cx="3260829" cy="769442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1752046" y="3907537"/>
            <a:ext cx="4501169" cy="1105281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avec coins arrondis en diagonale 11"/>
          <p:cNvSpPr/>
          <p:nvPr/>
        </p:nvSpPr>
        <p:spPr>
          <a:xfrm>
            <a:off x="6061167" y="5198751"/>
            <a:ext cx="5650187" cy="584774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55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5987813"/>
              </p:ext>
            </p:extLst>
          </p:nvPr>
        </p:nvGraphicFramePr>
        <p:xfrm>
          <a:off x="76052" y="1862026"/>
          <a:ext cx="12004765" cy="4084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1"/>
          <p:cNvSpPr txBox="1">
            <a:spLocks/>
          </p:cNvSpPr>
          <p:nvPr/>
        </p:nvSpPr>
        <p:spPr>
          <a:xfrm>
            <a:off x="1603979" y="9569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étude de marché</a:t>
            </a:r>
            <a:endParaRPr lang="fr-FR" dirty="0"/>
          </a:p>
        </p:txBody>
      </p:sp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606187" y="6110325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</a:p>
        </p:txBody>
      </p:sp>
      <p:sp>
        <p:nvSpPr>
          <p:cNvPr id="8" name="Rectangle 7"/>
          <p:cNvSpPr/>
          <p:nvPr/>
        </p:nvSpPr>
        <p:spPr>
          <a:xfrm>
            <a:off x="3607377" y="6084199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</a:p>
        </p:txBody>
      </p:sp>
      <p:sp>
        <p:nvSpPr>
          <p:cNvPr id="9" name="Rectangle 8"/>
          <p:cNvSpPr/>
          <p:nvPr/>
        </p:nvSpPr>
        <p:spPr>
          <a:xfrm>
            <a:off x="6608568" y="6110325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15-18 ans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9758" y="6084198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</a:p>
        </p:txBody>
      </p:sp>
      <p:sp>
        <p:nvSpPr>
          <p:cNvPr id="11" name="Ellipse 10"/>
          <p:cNvSpPr/>
          <p:nvPr/>
        </p:nvSpPr>
        <p:spPr>
          <a:xfrm>
            <a:off x="9825518" y="965191"/>
            <a:ext cx="444137" cy="3135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0269655" y="965191"/>
            <a:ext cx="178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Persona principal</a:t>
            </a:r>
          </a:p>
        </p:txBody>
      </p:sp>
    </p:spTree>
    <p:extLst>
      <p:ext uri="{BB962C8B-B14F-4D97-AF65-F5344CB8AC3E}">
        <p14:creationId xmlns:p14="http://schemas.microsoft.com/office/powerpoint/2010/main" val="31002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d’état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295"/>
            <a:ext cx="6795842" cy="41323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13" y="2020295"/>
            <a:ext cx="5650609" cy="417363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27" y="28024"/>
            <a:ext cx="2184587" cy="1552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123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688</TotalTime>
  <Words>581</Words>
  <Application>Microsoft Office PowerPoint</Application>
  <PresentationFormat>Grand écran</PresentationFormat>
  <Paragraphs>146</Paragraphs>
  <Slides>16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Wingdings</vt:lpstr>
      <vt:lpstr>Gallery</vt:lpstr>
      <vt:lpstr>Genuini's Journey: Ruins of Ivrea</vt:lpstr>
      <vt:lpstr>Sommaire </vt:lpstr>
      <vt:lpstr>Présentation du concept </vt:lpstr>
      <vt:lpstr>Objectifs du jeu</vt:lpstr>
      <vt:lpstr>Description des caractéristiques du jeu</vt:lpstr>
      <vt:lpstr>Diagramme des cas d’utilisation</vt:lpstr>
      <vt:lpstr>étude de marché</vt:lpstr>
      <vt:lpstr>Présentation PowerPoint</vt:lpstr>
      <vt:lpstr>Diagramme d’état</vt:lpstr>
      <vt:lpstr>Les maquettes</vt:lpstr>
      <vt:lpstr>Répartition des tâches</vt:lpstr>
      <vt:lpstr>Matériels nécessaires</vt:lpstr>
      <vt:lpstr>Notre mode de fonctionnement</vt:lpstr>
      <vt:lpstr>Choix de la technologie java</vt:lpstr>
      <vt:lpstr>Première liaison entre arduino et java</vt:lpstr>
      <vt:lpstr>Merci  de  votre 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du jeu</dc:title>
  <dc:creator>Valentin Guevara</dc:creator>
  <cp:lastModifiedBy>Valentin Guevara</cp:lastModifiedBy>
  <cp:revision>93</cp:revision>
  <dcterms:created xsi:type="dcterms:W3CDTF">2016-06-04T18:02:57Z</dcterms:created>
  <dcterms:modified xsi:type="dcterms:W3CDTF">2016-06-08T11:55:26Z</dcterms:modified>
</cp:coreProperties>
</file>